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5" r:id="rId1"/>
    <p:sldMasterId id="2147484353" r:id="rId2"/>
  </p:sldMasterIdLst>
  <p:notesMasterIdLst>
    <p:notesMasterId r:id="rId15"/>
  </p:notesMasterIdLst>
  <p:sldIdLst>
    <p:sldId id="433" r:id="rId3"/>
    <p:sldId id="4150" r:id="rId4"/>
    <p:sldId id="785" r:id="rId5"/>
    <p:sldId id="4144" r:id="rId6"/>
    <p:sldId id="4142" r:id="rId7"/>
    <p:sldId id="4152" r:id="rId8"/>
    <p:sldId id="4145" r:id="rId9"/>
    <p:sldId id="4159" r:id="rId10"/>
    <p:sldId id="4147" r:id="rId11"/>
    <p:sldId id="4160" r:id="rId12"/>
    <p:sldId id="4149" r:id="rId13"/>
    <p:sldId id="4161" r:id="rId14"/>
  </p:sldIdLst>
  <p:sldSz cx="12192000" cy="6858000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52B"/>
    <a:srgbClr val="5C9606"/>
    <a:srgbClr val="6AA019"/>
    <a:srgbClr val="619612"/>
    <a:srgbClr val="68A114"/>
    <a:srgbClr val="64931D"/>
    <a:srgbClr val="6FA421"/>
    <a:srgbClr val="93BB59"/>
    <a:srgbClr val="5D9906"/>
    <a:srgbClr val="9FB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2"/>
    <p:restoredTop sz="94712"/>
  </p:normalViewPr>
  <p:slideViewPr>
    <p:cSldViewPr snapToGrid="0" showGuides="1">
      <p:cViewPr varScale="1">
        <p:scale>
          <a:sx n="68" d="100"/>
          <a:sy n="68" d="100"/>
        </p:scale>
        <p:origin x="61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7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EC58AF58-CD5A-D14C-AC65-92045D99A8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35C2880-E0DD-8145-87B0-D08A08D7D3E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E73C6A5-FB1D-3046-9BAB-CE665A54FC0F}" type="datetimeFigureOut">
              <a:rPr lang="sv-SE" altLang="sv-SE"/>
              <a:pPr>
                <a:defRPr/>
              </a:pPr>
              <a:t>2024-11-27</a:t>
            </a:fld>
            <a:endParaRPr lang="sv-SE" alt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E7F678A1-D4A5-934F-A4E8-93FAE552C4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AEB220D8-9438-A441-B4BB-616331A53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altLang="sv-SE" noProof="0"/>
              <a:t>Klicka här för att ändra format på bakgrundstexten</a:t>
            </a:r>
          </a:p>
          <a:p>
            <a:pPr lvl="1"/>
            <a:r>
              <a:rPr lang="sv-SE" altLang="sv-SE" noProof="0"/>
              <a:t>Nivå två</a:t>
            </a:r>
          </a:p>
          <a:p>
            <a:pPr lvl="2"/>
            <a:r>
              <a:rPr lang="sv-SE" altLang="sv-SE" noProof="0"/>
              <a:t>Nivå tre</a:t>
            </a:r>
          </a:p>
          <a:p>
            <a:pPr lvl="3"/>
            <a:r>
              <a:rPr lang="sv-SE" altLang="sv-SE" noProof="0"/>
              <a:t>Nivå fyra</a:t>
            </a:r>
          </a:p>
          <a:p>
            <a:pPr lvl="4"/>
            <a:r>
              <a:rPr lang="sv-SE" altLang="sv-SE" noProof="0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7ABDFF8-70CD-BF4F-8083-1C5683B866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BCF104-8755-3849-AF4F-FCC233B16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7C155C-0948-1D4D-94DD-53E0DB5C4453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9109335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155C-0948-1D4D-94DD-53E0DB5C4453}" type="slidenum">
              <a:rPr lang="sv-SE" altLang="sv-SE" smtClean="0"/>
              <a:pPr/>
              <a:t>1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59447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sv-SE" dirty="0"/>
          </a:p>
          <a:p>
            <a:pPr marL="466618" lvl="1"/>
            <a:r>
              <a:rPr lang="sv-SE" dirty="0"/>
              <a:t>	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F5E35-0CD6-4D01-8E8D-A31FF9510064}" type="slidenum">
              <a:rPr kumimoji="0" lang="sv-SE" alt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alt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047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155C-0948-1D4D-94DD-53E0DB5C4453}" type="slidenum">
              <a:rPr lang="sv-SE" altLang="sv-SE" smtClean="0"/>
              <a:pPr/>
              <a:t>5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16383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155C-0948-1D4D-94DD-53E0DB5C4453}" type="slidenum">
              <a:rPr lang="sv-SE" altLang="sv-SE" smtClean="0"/>
              <a:pPr/>
              <a:t>6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06279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FCA7EA3-6779-AF42-9D4A-AB5D8D2C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121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330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äm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4DBAC3E-7A94-194B-8BA7-EAE33D6C1D44}"/>
              </a:ext>
            </a:extLst>
          </p:cNvPr>
          <p:cNvSpPr/>
          <p:nvPr userDrawn="1"/>
        </p:nvSpPr>
        <p:spPr>
          <a:xfrm>
            <a:off x="0" y="8038"/>
            <a:ext cx="12192000" cy="6849962"/>
          </a:xfrm>
          <a:prstGeom prst="rect">
            <a:avLst/>
          </a:prstGeom>
          <a:solidFill>
            <a:srgbClr val="44752A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EC0F03F2-4293-9C4F-8C88-511277E77CB6}"/>
              </a:ext>
            </a:extLst>
          </p:cNvPr>
          <p:cNvGrpSpPr/>
          <p:nvPr userDrawn="1"/>
        </p:nvGrpSpPr>
        <p:grpSpPr>
          <a:xfrm>
            <a:off x="337265" y="118362"/>
            <a:ext cx="876987" cy="381600"/>
            <a:chOff x="337265" y="118362"/>
            <a:chExt cx="876987" cy="381600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B068CDBC-7836-7B49-95D7-E55679BDD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05" y="229921"/>
              <a:ext cx="450047" cy="173967"/>
            </a:xfrm>
            <a:prstGeom prst="rect">
              <a:avLst/>
            </a:prstGeom>
          </p:spPr>
        </p:pic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32C5F009-4747-1544-BE08-915C4F72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265" y="118362"/>
              <a:ext cx="381600" cy="38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546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 däm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4DBAC3E-7A94-194B-8BA7-EAE33D6C1D44}"/>
              </a:ext>
            </a:extLst>
          </p:cNvPr>
          <p:cNvSpPr/>
          <p:nvPr userDrawn="1"/>
        </p:nvSpPr>
        <p:spPr>
          <a:xfrm>
            <a:off x="0" y="8038"/>
            <a:ext cx="12192000" cy="6849962"/>
          </a:xfrm>
          <a:prstGeom prst="rect">
            <a:avLst/>
          </a:prstGeom>
          <a:solidFill>
            <a:srgbClr val="44752A">
              <a:alpha val="4454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F105F726-BA1F-DD73-C304-104F9EDDCA5F}"/>
              </a:ext>
            </a:extLst>
          </p:cNvPr>
          <p:cNvGrpSpPr/>
          <p:nvPr userDrawn="1"/>
        </p:nvGrpSpPr>
        <p:grpSpPr>
          <a:xfrm>
            <a:off x="335360" y="117422"/>
            <a:ext cx="878892" cy="381105"/>
            <a:chOff x="335360" y="117422"/>
            <a:chExt cx="878892" cy="381105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E00B0C0F-2893-F942-B836-5AC97FCA7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05" y="229921"/>
              <a:ext cx="450047" cy="173967"/>
            </a:xfrm>
            <a:prstGeom prst="rect">
              <a:avLst/>
            </a:prstGeom>
          </p:spPr>
        </p:pic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E8B8C79C-ECA3-F8E9-851C-89FFDA032A2A}"/>
                </a:ext>
              </a:extLst>
            </p:cNvPr>
            <p:cNvSpPr/>
            <p:nvPr userDrawn="1"/>
          </p:nvSpPr>
          <p:spPr>
            <a:xfrm>
              <a:off x="335360" y="117422"/>
              <a:ext cx="381105" cy="381105"/>
            </a:xfrm>
            <a:prstGeom prst="ellipse">
              <a:avLst/>
            </a:prstGeom>
            <a:gradFill>
              <a:gsLst>
                <a:gs pos="58000">
                  <a:srgbClr val="6FA421"/>
                </a:gs>
                <a:gs pos="76000">
                  <a:srgbClr val="93BB59"/>
                </a:gs>
                <a:gs pos="0">
                  <a:srgbClr val="6AA019"/>
                </a:gs>
                <a:gs pos="37000">
                  <a:srgbClr val="5C9606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4230809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4DBAC3E-7A94-194B-8BA7-EAE33D6C1D44}"/>
              </a:ext>
            </a:extLst>
          </p:cNvPr>
          <p:cNvSpPr/>
          <p:nvPr userDrawn="1"/>
        </p:nvSpPr>
        <p:spPr>
          <a:xfrm>
            <a:off x="0" y="8038"/>
            <a:ext cx="12192000" cy="6849962"/>
          </a:xfrm>
          <a:prstGeom prst="rect">
            <a:avLst/>
          </a:prstGeom>
          <a:solidFill>
            <a:srgbClr val="44752A">
              <a:alpha val="7173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" name="Platshållare för text 3">
            <a:extLst>
              <a:ext uri="{FF2B5EF4-FFF2-40B4-BE49-F238E27FC236}">
                <a16:creationId xmlns:a16="http://schemas.microsoft.com/office/drawing/2014/main" id="{AE3688DB-5087-0ED0-0A20-A0D31611B9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3376" y="2566416"/>
            <a:ext cx="9796399" cy="19507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D9DC3785-6838-C908-773E-40BDA763FE10}"/>
              </a:ext>
            </a:extLst>
          </p:cNvPr>
          <p:cNvGrpSpPr/>
          <p:nvPr userDrawn="1"/>
        </p:nvGrpSpPr>
        <p:grpSpPr>
          <a:xfrm>
            <a:off x="335360" y="117422"/>
            <a:ext cx="878892" cy="381105"/>
            <a:chOff x="335360" y="117422"/>
            <a:chExt cx="878892" cy="381105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5C7292B4-7768-2D31-4CA7-AC14AF46F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05" y="229921"/>
              <a:ext cx="450047" cy="173967"/>
            </a:xfrm>
            <a:prstGeom prst="rect">
              <a:avLst/>
            </a:prstGeom>
          </p:spPr>
        </p:pic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2AB41228-DE22-F2D6-06B1-565AF036351C}"/>
                </a:ext>
              </a:extLst>
            </p:cNvPr>
            <p:cNvSpPr/>
            <p:nvPr userDrawn="1"/>
          </p:nvSpPr>
          <p:spPr>
            <a:xfrm>
              <a:off x="335360" y="117422"/>
              <a:ext cx="381105" cy="381105"/>
            </a:xfrm>
            <a:prstGeom prst="ellipse">
              <a:avLst/>
            </a:prstGeom>
            <a:gradFill>
              <a:gsLst>
                <a:gs pos="58000">
                  <a:srgbClr val="6FA421"/>
                </a:gs>
                <a:gs pos="76000">
                  <a:srgbClr val="93BB59"/>
                </a:gs>
                <a:gs pos="0">
                  <a:srgbClr val="6AA019"/>
                </a:gs>
                <a:gs pos="37000">
                  <a:srgbClr val="5C9606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084874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893BE52-A5DD-3CFC-9A2F-22BB1A0487DA}"/>
              </a:ext>
            </a:extLst>
          </p:cNvPr>
          <p:cNvSpPr/>
          <p:nvPr userDrawn="1"/>
        </p:nvSpPr>
        <p:spPr>
          <a:xfrm>
            <a:off x="0" y="2822448"/>
            <a:ext cx="12192000" cy="2407920"/>
          </a:xfrm>
          <a:prstGeom prst="rect">
            <a:avLst/>
          </a:prstGeom>
          <a:solidFill>
            <a:schemeClr val="bg1">
              <a:alpha val="9128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6FEC02C-7CAF-00BA-C868-850098AC7F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3376" y="3060192"/>
            <a:ext cx="9796399" cy="19507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4000"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</p:spTree>
    <p:extLst>
      <p:ext uri="{BB962C8B-B14F-4D97-AF65-F5344CB8AC3E}">
        <p14:creationId xmlns:p14="http://schemas.microsoft.com/office/powerpoint/2010/main" val="2697428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n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FECB0AC-4F95-D8CE-6895-7F3B8C4CFE8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9000">
                <a:schemeClr val="tx2">
                  <a:alpha val="0"/>
                </a:schemeClr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38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125349B-2A37-6CAB-7885-787291507A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9699" y="1633476"/>
            <a:ext cx="5553804" cy="46190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1800">
                <a:latin typeface="Corbel" panose="020B0503020204020204" pitchFamily="34" charset="0"/>
              </a:defRPr>
            </a:lvl2pPr>
            <a:lvl3pPr marL="914400" indent="0">
              <a:buNone/>
              <a:defRPr sz="1600">
                <a:latin typeface="Corbel" panose="020B0503020204020204" pitchFamily="34" charset="0"/>
              </a:defRPr>
            </a:lvl3pPr>
            <a:lvl4pPr marL="1371600" indent="0">
              <a:buNone/>
              <a:defRPr sz="1400">
                <a:latin typeface="Corbel" panose="020B0503020204020204" pitchFamily="34" charset="0"/>
              </a:defRPr>
            </a:lvl4pPr>
            <a:lvl5pPr marL="1828800" indent="0">
              <a:buNone/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fylla på text.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A3ED279E-F35A-06D2-5920-CDB7FA2E0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075" y="1633476"/>
            <a:ext cx="4340225" cy="43894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259619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125349B-2A37-6CAB-7885-787291507A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075" y="2895600"/>
            <a:ext cx="7131685" cy="33893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1800">
                <a:latin typeface="Corbel" panose="020B0503020204020204" pitchFamily="34" charset="0"/>
              </a:defRPr>
            </a:lvl2pPr>
            <a:lvl3pPr marL="914400" indent="0">
              <a:buNone/>
              <a:defRPr sz="1600">
                <a:latin typeface="Corbel" panose="020B0503020204020204" pitchFamily="34" charset="0"/>
              </a:defRPr>
            </a:lvl3pPr>
            <a:lvl4pPr marL="1371600" indent="0">
              <a:buNone/>
              <a:defRPr sz="1400">
                <a:latin typeface="Corbel" panose="020B0503020204020204" pitchFamily="34" charset="0"/>
              </a:defRPr>
            </a:lvl4pPr>
            <a:lvl5pPr marL="1828800" indent="0">
              <a:buNone/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fylla på text.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A3ED279E-F35A-06D2-5920-CDB7FA2E0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075" y="1103376"/>
            <a:ext cx="7131685" cy="144475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4000"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270476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 fullbred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125349B-2A37-6CAB-7885-787291507A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075" y="2895600"/>
            <a:ext cx="10505587" cy="33893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1800">
                <a:latin typeface="Corbel" panose="020B0503020204020204" pitchFamily="34" charset="0"/>
              </a:defRPr>
            </a:lvl2pPr>
            <a:lvl3pPr marL="914400" indent="0">
              <a:buNone/>
              <a:defRPr sz="1600">
                <a:latin typeface="Corbel" panose="020B0503020204020204" pitchFamily="34" charset="0"/>
              </a:defRPr>
            </a:lvl3pPr>
            <a:lvl4pPr marL="1371600" indent="0">
              <a:buNone/>
              <a:defRPr sz="1400">
                <a:latin typeface="Corbel" panose="020B0503020204020204" pitchFamily="34" charset="0"/>
              </a:defRPr>
            </a:lvl4pPr>
            <a:lvl5pPr marL="1828800" indent="0">
              <a:buNone/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fylla på text.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A3ED279E-F35A-06D2-5920-CDB7FA2E0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075" y="1103376"/>
            <a:ext cx="10505587" cy="144475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4000"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118041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40581C4-27C5-9C2F-CC1D-DA66F0ADB5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074" y="2560320"/>
            <a:ext cx="4608000" cy="34625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latin typeface="Corbel" panose="020B0503020204020204" pitchFamily="34" charset="0"/>
              </a:defRPr>
            </a:lvl2pPr>
            <a:lvl3pPr marL="914400" indent="0">
              <a:buNone/>
              <a:defRPr sz="1800">
                <a:latin typeface="Corbel" panose="020B0503020204020204" pitchFamily="34" charset="0"/>
              </a:defRPr>
            </a:lvl3pPr>
            <a:lvl4pPr marL="1371600" indent="0">
              <a:buNone/>
              <a:defRPr sz="1600">
                <a:latin typeface="Corbel" panose="020B0503020204020204" pitchFamily="34" charset="0"/>
              </a:defRPr>
            </a:lvl4pPr>
            <a:lvl5pPr marL="1828800" indent="0">
              <a:buNone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Spalt 1</a:t>
            </a:r>
          </a:p>
        </p:txBody>
      </p:sp>
      <p:sp>
        <p:nvSpPr>
          <p:cNvPr id="14" name="Platshållare för text 7">
            <a:extLst>
              <a:ext uri="{FF2B5EF4-FFF2-40B4-BE49-F238E27FC236}">
                <a16:creationId xmlns:a16="http://schemas.microsoft.com/office/drawing/2014/main" id="{A084DC07-0C3D-A975-3453-F675FC283A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4628" y="2560320"/>
            <a:ext cx="4608000" cy="34625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latin typeface="Corbel" panose="020B0503020204020204" pitchFamily="34" charset="0"/>
              </a:defRPr>
            </a:lvl2pPr>
            <a:lvl3pPr marL="914400" indent="0">
              <a:buNone/>
              <a:defRPr sz="1800">
                <a:latin typeface="Corbel" panose="020B0503020204020204" pitchFamily="34" charset="0"/>
              </a:defRPr>
            </a:lvl3pPr>
            <a:lvl4pPr marL="1371600" indent="0">
              <a:buNone/>
              <a:defRPr sz="1600">
                <a:latin typeface="Corbel" panose="020B0503020204020204" pitchFamily="34" charset="0"/>
              </a:defRPr>
            </a:lvl4pPr>
            <a:lvl5pPr marL="1828800" indent="0">
              <a:buNone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Spalt 2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B1F8F94E-0E72-4B27-FE08-3928821990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075" y="1042988"/>
            <a:ext cx="6753734" cy="11207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93821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40581C4-27C5-9C2F-CC1D-DA66F0ADB5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075" y="2560320"/>
            <a:ext cx="3126613" cy="34625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latin typeface="Corbel" panose="020B0503020204020204" pitchFamily="34" charset="0"/>
              </a:defRPr>
            </a:lvl2pPr>
            <a:lvl3pPr marL="914400" indent="0">
              <a:buNone/>
              <a:defRPr sz="1800">
                <a:latin typeface="Corbel" panose="020B0503020204020204" pitchFamily="34" charset="0"/>
              </a:defRPr>
            </a:lvl3pPr>
            <a:lvl4pPr marL="1371600" indent="0">
              <a:buNone/>
              <a:defRPr sz="1600">
                <a:latin typeface="Corbel" panose="020B0503020204020204" pitchFamily="34" charset="0"/>
              </a:defRPr>
            </a:lvl4pPr>
            <a:lvl5pPr marL="1828800" indent="0">
              <a:buNone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Spalt 1</a:t>
            </a:r>
          </a:p>
        </p:txBody>
      </p:sp>
      <p:sp>
        <p:nvSpPr>
          <p:cNvPr id="14" name="Platshållare för text 7">
            <a:extLst>
              <a:ext uri="{FF2B5EF4-FFF2-40B4-BE49-F238E27FC236}">
                <a16:creationId xmlns:a16="http://schemas.microsoft.com/office/drawing/2014/main" id="{A084DC07-0C3D-A975-3453-F675FC283A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1195" y="2560320"/>
            <a:ext cx="3126613" cy="34625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latin typeface="Corbel" panose="020B0503020204020204" pitchFamily="34" charset="0"/>
              </a:defRPr>
            </a:lvl2pPr>
            <a:lvl3pPr marL="914400" indent="0">
              <a:buNone/>
              <a:defRPr sz="1800">
                <a:latin typeface="Corbel" panose="020B0503020204020204" pitchFamily="34" charset="0"/>
              </a:defRPr>
            </a:lvl3pPr>
            <a:lvl4pPr marL="1371600" indent="0">
              <a:buNone/>
              <a:defRPr sz="1600">
                <a:latin typeface="Corbel" panose="020B0503020204020204" pitchFamily="34" charset="0"/>
              </a:defRPr>
            </a:lvl4pPr>
            <a:lvl5pPr marL="1828800" indent="0">
              <a:buNone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Spalt 2</a:t>
            </a:r>
          </a:p>
        </p:txBody>
      </p:sp>
      <p:sp>
        <p:nvSpPr>
          <p:cNvPr id="15" name="Platshållare för text 7">
            <a:extLst>
              <a:ext uri="{FF2B5EF4-FFF2-40B4-BE49-F238E27FC236}">
                <a16:creationId xmlns:a16="http://schemas.microsoft.com/office/drawing/2014/main" id="{74945402-508F-1447-DA0B-B6F8F3B21D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0507" y="2560320"/>
            <a:ext cx="3126613" cy="34625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latin typeface="Corbel" panose="020B0503020204020204" pitchFamily="34" charset="0"/>
              </a:defRPr>
            </a:lvl2pPr>
            <a:lvl3pPr marL="914400" indent="0">
              <a:buNone/>
              <a:defRPr sz="1800">
                <a:latin typeface="Corbel" panose="020B0503020204020204" pitchFamily="34" charset="0"/>
              </a:defRPr>
            </a:lvl3pPr>
            <a:lvl4pPr marL="1371600" indent="0">
              <a:buNone/>
              <a:defRPr sz="1600">
                <a:latin typeface="Corbel" panose="020B0503020204020204" pitchFamily="34" charset="0"/>
              </a:defRPr>
            </a:lvl4pPr>
            <a:lvl5pPr marL="1828800" indent="0">
              <a:buNone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Spalt 3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B1F8F94E-0E72-4B27-FE08-3928821990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075" y="1042988"/>
            <a:ext cx="6753734" cy="11207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23991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961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1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3BF0E712-2447-25BA-8132-2D8AF0A735DB}"/>
              </a:ext>
            </a:extLst>
          </p:cNvPr>
          <p:cNvGrpSpPr/>
          <p:nvPr userDrawn="1"/>
        </p:nvGrpSpPr>
        <p:grpSpPr>
          <a:xfrm>
            <a:off x="960450" y="3568431"/>
            <a:ext cx="1782074" cy="684468"/>
            <a:chOff x="1259962" y="3131081"/>
            <a:chExt cx="3222312" cy="1237642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81A75FE4-BAC0-5240-5FCD-8CB9FC084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9962" y="3131081"/>
              <a:ext cx="1237642" cy="1237642"/>
            </a:xfrm>
            <a:prstGeom prst="rect">
              <a:avLst/>
            </a:prstGeom>
          </p:spPr>
        </p:pic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17A5ADDF-9685-FF49-E0D3-76683A811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2709" y="3430322"/>
              <a:ext cx="1889565" cy="730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78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 14">
            <a:extLst>
              <a:ext uri="{FF2B5EF4-FFF2-40B4-BE49-F238E27FC236}">
                <a16:creationId xmlns:a16="http://schemas.microsoft.com/office/drawing/2014/main" id="{36E74EDC-80E6-1548-9B01-BDDA2F26A518}"/>
              </a:ext>
            </a:extLst>
          </p:cNvPr>
          <p:cNvGrpSpPr/>
          <p:nvPr/>
        </p:nvGrpSpPr>
        <p:grpSpPr>
          <a:xfrm>
            <a:off x="0" y="-890"/>
            <a:ext cx="12192000" cy="617730"/>
            <a:chOff x="0" y="1861637"/>
            <a:chExt cx="12192000" cy="617730"/>
          </a:xfrm>
        </p:grpSpPr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A002ECBC-ED36-DE4E-83BA-B02C3F4C6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5" b="73058"/>
            <a:stretch/>
          </p:blipFill>
          <p:spPr>
            <a:xfrm>
              <a:off x="0" y="1861637"/>
              <a:ext cx="12192000" cy="617730"/>
            </a:xfrm>
            <a:prstGeom prst="rect">
              <a:avLst/>
            </a:prstGeom>
          </p:spPr>
        </p:pic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CDD30940-1EB7-0D4D-A3D2-B4B205233DEE}"/>
                </a:ext>
              </a:extLst>
            </p:cNvPr>
            <p:cNvSpPr/>
            <p:nvPr/>
          </p:nvSpPr>
          <p:spPr>
            <a:xfrm>
              <a:off x="0" y="1861637"/>
              <a:ext cx="12192000" cy="617730"/>
            </a:xfrm>
            <a:prstGeom prst="rect">
              <a:avLst/>
            </a:prstGeom>
            <a:solidFill>
              <a:srgbClr val="44752A">
                <a:alpha val="8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</p:grp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1810E9A8-820A-034C-85F6-8A07CB14DA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205" y="229921"/>
            <a:ext cx="450047" cy="173967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2A6402-6581-F243-915D-0036FA26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440" y="13434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E7D94CD-C7C3-3041-A8F2-C56481C60EA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27A4B9E2-E4AB-56DE-7F6A-0D98E8FC059F}"/>
              </a:ext>
            </a:extLst>
          </p:cNvPr>
          <p:cNvSpPr/>
          <p:nvPr userDrawn="1"/>
        </p:nvSpPr>
        <p:spPr>
          <a:xfrm>
            <a:off x="335360" y="117422"/>
            <a:ext cx="381105" cy="381105"/>
          </a:xfrm>
          <a:prstGeom prst="ellipse">
            <a:avLst/>
          </a:prstGeom>
          <a:gradFill>
            <a:gsLst>
              <a:gs pos="58000">
                <a:srgbClr val="6FA421"/>
              </a:gs>
              <a:gs pos="76000">
                <a:srgbClr val="93BB59"/>
              </a:gs>
              <a:gs pos="0">
                <a:srgbClr val="6AA019"/>
              </a:gs>
              <a:gs pos="37000">
                <a:srgbClr val="5C9606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27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9" r:id="rId2"/>
    <p:sldLayoutId id="2147484366" r:id="rId3"/>
    <p:sldLayoutId id="2147484384" r:id="rId4"/>
    <p:sldLayoutId id="2147484378" r:id="rId5"/>
    <p:sldLayoutId id="2147484367" r:id="rId6"/>
    <p:sldLayoutId id="2147484385" r:id="rId7"/>
    <p:sldLayoutId id="21474843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>
          <p15:clr>
            <a:srgbClr val="F26B43"/>
          </p15:clr>
        </p15:guide>
        <p15:guide id="2" pos="483">
          <p15:clr>
            <a:srgbClr val="F26B43"/>
          </p15:clr>
        </p15:guide>
        <p15:guide id="3" pos="7197">
          <p15:clr>
            <a:srgbClr val="F26B43"/>
          </p15:clr>
        </p15:guide>
        <p15:guide id="4" orient="horz" pos="79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A002ECBC-ED36-DE4E-83BA-B02C3F4C65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7" b="16942"/>
          <a:stretch/>
        </p:blipFill>
        <p:spPr>
          <a:xfrm>
            <a:off x="0" y="-890"/>
            <a:ext cx="12192000" cy="6858890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2A6402-6581-F243-915D-0036FA26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440" y="13434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E7D94CD-C7C3-3041-A8F2-C56481C60EA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003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55" r:id="rId2"/>
    <p:sldLayoutId id="2147484354" r:id="rId3"/>
    <p:sldLayoutId id="2147484381" r:id="rId4"/>
    <p:sldLayoutId id="2147484377" r:id="rId5"/>
    <p:sldLayoutId id="2147484380" r:id="rId6"/>
    <p:sldLayoutId id="214748438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pos="7197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sodersjukhuset.se/contentassets/c2977df59c8e4e4ca533355958135812/folder-rokfri-operation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vardgivare.skane.se/patientadministration/patientinformation/broschyr/goda-levnadsvanor-infor-operation/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hyperlink" Target="file:///\\rsfs081\Hem2$\130702\Downloads\broschyr---rok--och-alkoholfri-fore-och-ef.pdf" TargetMode="External"/><Relationship Id="rId2" Type="http://schemas.openxmlformats.org/officeDocument/2006/relationships/hyperlink" Target="https://www.hfsnatverket.se/static/files/1223/alkoholfrioperation-print_uppslagc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amverkan.regionsormland.se/for-vardgivare/medicinska-omraden/perioperativ-vard-intensivvard-och-transplantation/operationsprocessen/levnadsvanor-i-samband-med-en-operation/" TargetMode="Externa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hfsnatverket.se/alkoholfri-operation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hfsnatverket.se/sv/tobaksfri-operation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s.se/halsa--sjukvard/levnadsvanor/operation/stark-for-kirurgi--stark-for-liv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s.se/halsa--sjukvard/levnadsvanor/operation/stark-for-kirurgi--stark-for-livet/bakomliggande-mekanismer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ls.se/halsa--sjukvard/levnadsvanor/operation/stark-for-kirurgi--stark-for-livet/vilka-komplikationer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YgIUZdgoLE" TargetMode="External"/><Relationship Id="rId3" Type="http://schemas.openxmlformats.org/officeDocument/2006/relationships/hyperlink" Target="https://www.sls.se/globalassets/sls/halsa--sjukvard/levnadsvanor--prevention/patientmateriaal-stark-for-kirurgi/patientinformation_alkoholfri_operation_final_ll20210318.pdf" TargetMode="External"/><Relationship Id="rId7" Type="http://schemas.openxmlformats.org/officeDocument/2006/relationships/hyperlink" Target="https://www.youtube.com/watch?v=IWLNrwU4bd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hyperlink" Target="https://www.youtube.com/watch?v=Qh-l_-F42nY" TargetMode="External"/><Relationship Id="rId4" Type="http://schemas.openxmlformats.org/officeDocument/2006/relationships/hyperlink" Target="https://www.sls.se/halsa--sjukvard/levnadsvanor/levnadsvanor-infor-operation/alkoholfri-operation---patientinformation/" TargetMode="External"/><Relationship Id="rId9" Type="http://schemas.openxmlformats.org/officeDocument/2006/relationships/hyperlink" Target="https://www.youtube.com/watch?v=F0m9jIEGpy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alkoholhjalpen.s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hyperlink" Target="tel:+4620844448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slutarokalinjen.se/att-sluta/vinster-med-stopp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unskapsstyrningvard.se/kunskapsstyrningvard/kunskapsstod/publiceradekunskapsstod/levnadsvanor/vardprogramlevnadsvanor.72359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ardgivare.skane.se/siteassets/1.-vardriktlinjer/regionala-vardprogram---fillistning/kortversion-infor-operation.pdf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ardgivare.skane.se/vardriktlinjer/levnadsvanor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mellanarkiv-offentlig.vgregion.se/alfresco/s/archive/stream/public/v1/source/available/SOFIA/SU9992-381335686-53/SURROGATE/R%c3%b6kfri%20och%20alkoholfri%20inf%c3%b6r%20och%20efter%20operation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ardgivarguiden.se/globalassets/kunskapsstod/halsoframjande-arbete/personalinfo_rok-o-alkoholfri-operation.pdf?IsPdf=tru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vardgivare.skane.se/siteassets/1.-vardriktlinjer/regionalt-stodmaterial---fillistning/checklista-strukturerat-arbete-rok-och-alkoholfri-op_20230116.pdf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5">
            <a:extLst>
              <a:ext uri="{FF2B5EF4-FFF2-40B4-BE49-F238E27FC236}">
                <a16:creationId xmlns:a16="http://schemas.microsoft.com/office/drawing/2014/main" id="{A2F42F6F-FDA2-4441-805F-CF30FBC99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F8E8C75-803E-443D-B716-A83A78951E3B}"/>
              </a:ext>
            </a:extLst>
          </p:cNvPr>
          <p:cNvSpPr txBox="1">
            <a:spLocks/>
          </p:cNvSpPr>
          <p:nvPr/>
        </p:nvSpPr>
        <p:spPr>
          <a:xfrm>
            <a:off x="5445299" y="4592325"/>
            <a:ext cx="5946579" cy="1514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Stöd för implementering</a:t>
            </a:r>
          </a:p>
        </p:txBody>
      </p:sp>
      <p:grpSp>
        <p:nvGrpSpPr>
          <p:cNvPr id="30" name="Group 17">
            <a:extLst>
              <a:ext uri="{FF2B5EF4-FFF2-40B4-BE49-F238E27FC236}">
                <a16:creationId xmlns:a16="http://schemas.microsoft.com/office/drawing/2014/main" id="{18226A8C-7793-4AE1-93F3-C51E771AB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8099" y="0"/>
            <a:ext cx="3743596" cy="3921836"/>
            <a:chOff x="8310716" y="0"/>
            <a:chExt cx="3878237" cy="4062888"/>
          </a:xfrm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33835AF5-9945-4DCC-B810-B2A76714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10716" y="1"/>
              <a:ext cx="3878236" cy="4062887"/>
            </a:xfrm>
            <a:custGeom>
              <a:avLst/>
              <a:gdLst>
                <a:gd name="connsiteX0" fmla="*/ 458236 w 3878236"/>
                <a:gd name="connsiteY0" fmla="*/ 0 h 4062887"/>
                <a:gd name="connsiteX1" fmla="*/ 626135 w 3878236"/>
                <a:gd name="connsiteY1" fmla="*/ 0 h 4062887"/>
                <a:gd name="connsiteX2" fmla="*/ 541802 w 3878236"/>
                <a:gd name="connsiteY2" fmla="*/ 96785 h 4062887"/>
                <a:gd name="connsiteX3" fmla="*/ 393588 w 3878236"/>
                <a:gd name="connsiteY3" fmla="*/ 301059 h 4062887"/>
                <a:gd name="connsiteX4" fmla="*/ 267407 w 3878236"/>
                <a:gd name="connsiteY4" fmla="*/ 519085 h 4062887"/>
                <a:gd name="connsiteX5" fmla="*/ 239453 w 3878236"/>
                <a:gd name="connsiteY5" fmla="*/ 575472 h 4062887"/>
                <a:gd name="connsiteX6" fmla="*/ 225864 w 3878236"/>
                <a:gd name="connsiteY6" fmla="*/ 603893 h 4062887"/>
                <a:gd name="connsiteX7" fmla="*/ 212955 w 3878236"/>
                <a:gd name="connsiteY7" fmla="*/ 632590 h 4062887"/>
                <a:gd name="connsiteX8" fmla="*/ 188301 w 3878236"/>
                <a:gd name="connsiteY8" fmla="*/ 690444 h 4062887"/>
                <a:gd name="connsiteX9" fmla="*/ 165201 w 3878236"/>
                <a:gd name="connsiteY9" fmla="*/ 748939 h 4062887"/>
                <a:gd name="connsiteX10" fmla="*/ 90074 w 3878236"/>
                <a:gd name="connsiteY10" fmla="*/ 988511 h 4062887"/>
                <a:gd name="connsiteX11" fmla="*/ 29119 w 3878236"/>
                <a:gd name="connsiteY11" fmla="*/ 1484891 h 4062887"/>
                <a:gd name="connsiteX12" fmla="*/ 54743 w 3878236"/>
                <a:gd name="connsiteY12" fmla="*/ 1732714 h 4062887"/>
                <a:gd name="connsiteX13" fmla="*/ 132976 w 3878236"/>
                <a:gd name="connsiteY13" fmla="*/ 1969719 h 4062887"/>
                <a:gd name="connsiteX14" fmla="*/ 159959 w 3878236"/>
                <a:gd name="connsiteY14" fmla="*/ 2026381 h 4062887"/>
                <a:gd name="connsiteX15" fmla="*/ 189951 w 3878236"/>
                <a:gd name="connsiteY15" fmla="*/ 2081758 h 4062887"/>
                <a:gd name="connsiteX16" fmla="*/ 256439 w 3878236"/>
                <a:gd name="connsiteY16" fmla="*/ 2189121 h 4062887"/>
                <a:gd name="connsiteX17" fmla="*/ 329818 w 3878236"/>
                <a:gd name="connsiteY17" fmla="*/ 2292816 h 4062887"/>
                <a:gd name="connsiteX18" fmla="*/ 408438 w 3878236"/>
                <a:gd name="connsiteY18" fmla="*/ 2393577 h 4062887"/>
                <a:gd name="connsiteX19" fmla="*/ 572086 w 3878236"/>
                <a:gd name="connsiteY19" fmla="*/ 2592900 h 4062887"/>
                <a:gd name="connsiteX20" fmla="*/ 653909 w 3878236"/>
                <a:gd name="connsiteY20" fmla="*/ 2693936 h 4062887"/>
                <a:gd name="connsiteX21" fmla="*/ 733500 w 3878236"/>
                <a:gd name="connsiteY21" fmla="*/ 2796256 h 4062887"/>
                <a:gd name="connsiteX22" fmla="*/ 813091 w 3878236"/>
                <a:gd name="connsiteY22" fmla="*/ 2895093 h 4062887"/>
                <a:gd name="connsiteX23" fmla="*/ 896273 w 3878236"/>
                <a:gd name="connsiteY23" fmla="*/ 2990536 h 4062887"/>
                <a:gd name="connsiteX24" fmla="*/ 1072636 w 3878236"/>
                <a:gd name="connsiteY24" fmla="*/ 3170513 h 4062887"/>
                <a:gd name="connsiteX25" fmla="*/ 1468747 w 3878236"/>
                <a:gd name="connsiteY25" fmla="*/ 3470964 h 4062887"/>
                <a:gd name="connsiteX26" fmla="*/ 1687720 w 3878236"/>
                <a:gd name="connsiteY26" fmla="*/ 3583919 h 4062887"/>
                <a:gd name="connsiteX27" fmla="*/ 1918825 w 3878236"/>
                <a:gd name="connsiteY27" fmla="*/ 3669278 h 4062887"/>
                <a:gd name="connsiteX28" fmla="*/ 2159540 w 3878236"/>
                <a:gd name="connsiteY28" fmla="*/ 3728230 h 4062887"/>
                <a:gd name="connsiteX29" fmla="*/ 2407729 w 3878236"/>
                <a:gd name="connsiteY29" fmla="*/ 3761238 h 4062887"/>
                <a:gd name="connsiteX30" fmla="*/ 2660479 w 3878236"/>
                <a:gd name="connsiteY30" fmla="*/ 3771598 h 4062887"/>
                <a:gd name="connsiteX31" fmla="*/ 2723278 w 3878236"/>
                <a:gd name="connsiteY31" fmla="*/ 3771139 h 4062887"/>
                <a:gd name="connsiteX32" fmla="*/ 2754047 w 3878236"/>
                <a:gd name="connsiteY32" fmla="*/ 3770406 h 4062887"/>
                <a:gd name="connsiteX33" fmla="*/ 2784719 w 3878236"/>
                <a:gd name="connsiteY33" fmla="*/ 3768938 h 4062887"/>
                <a:gd name="connsiteX34" fmla="*/ 2906629 w 3878236"/>
                <a:gd name="connsiteY34" fmla="*/ 3758853 h 4062887"/>
                <a:gd name="connsiteX35" fmla="*/ 3376896 w 3878236"/>
                <a:gd name="connsiteY35" fmla="*/ 3638838 h 4062887"/>
                <a:gd name="connsiteX36" fmla="*/ 3599460 w 3878236"/>
                <a:gd name="connsiteY36" fmla="*/ 3534685 h 4062887"/>
                <a:gd name="connsiteX37" fmla="*/ 3814356 w 3878236"/>
                <a:gd name="connsiteY37" fmla="*/ 3407976 h 4062887"/>
                <a:gd name="connsiteX38" fmla="*/ 3878236 w 3878236"/>
                <a:gd name="connsiteY38" fmla="*/ 3364122 h 4062887"/>
                <a:gd name="connsiteX39" fmla="*/ 3878236 w 3878236"/>
                <a:gd name="connsiteY39" fmla="*/ 3711785 h 4062887"/>
                <a:gd name="connsiteX40" fmla="*/ 3754080 w 3878236"/>
                <a:gd name="connsiteY40" fmla="*/ 3788192 h 4062887"/>
                <a:gd name="connsiteX41" fmla="*/ 3499971 w 3878236"/>
                <a:gd name="connsiteY41" fmla="*/ 3910041 h 4062887"/>
                <a:gd name="connsiteX42" fmla="*/ 2943222 w 3878236"/>
                <a:gd name="connsiteY42" fmla="*/ 4051144 h 4062887"/>
                <a:gd name="connsiteX43" fmla="*/ 2799278 w 3878236"/>
                <a:gd name="connsiteY43" fmla="*/ 4061321 h 4062887"/>
                <a:gd name="connsiteX44" fmla="*/ 2763268 w 3878236"/>
                <a:gd name="connsiteY44" fmla="*/ 4062604 h 4062887"/>
                <a:gd name="connsiteX45" fmla="*/ 2727355 w 3878236"/>
                <a:gd name="connsiteY45" fmla="*/ 4062788 h 4062887"/>
                <a:gd name="connsiteX46" fmla="*/ 2656790 w 3878236"/>
                <a:gd name="connsiteY46" fmla="*/ 4061963 h 4062887"/>
                <a:gd name="connsiteX47" fmla="*/ 2516924 w 3878236"/>
                <a:gd name="connsiteY47" fmla="*/ 4056461 h 4062887"/>
                <a:gd name="connsiteX48" fmla="*/ 2376959 w 3878236"/>
                <a:gd name="connsiteY48" fmla="*/ 4043809 h 4062887"/>
                <a:gd name="connsiteX49" fmla="*/ 2098196 w 3878236"/>
                <a:gd name="connsiteY49" fmla="*/ 3998700 h 4062887"/>
                <a:gd name="connsiteX50" fmla="*/ 1825645 w 3878236"/>
                <a:gd name="connsiteY50" fmla="*/ 3920860 h 4062887"/>
                <a:gd name="connsiteX51" fmla="*/ 1566586 w 3878236"/>
                <a:gd name="connsiteY51" fmla="*/ 3807996 h 4062887"/>
                <a:gd name="connsiteX52" fmla="*/ 1328784 w 3878236"/>
                <a:gd name="connsiteY52" fmla="*/ 3661117 h 4062887"/>
                <a:gd name="connsiteX53" fmla="*/ 930925 w 3878236"/>
                <a:gd name="connsiteY53" fmla="*/ 3291079 h 4062887"/>
                <a:gd name="connsiteX54" fmla="*/ 769122 w 3878236"/>
                <a:gd name="connsiteY54" fmla="*/ 3081303 h 4062887"/>
                <a:gd name="connsiteX55" fmla="*/ 626149 w 3878236"/>
                <a:gd name="connsiteY55" fmla="*/ 2862544 h 4062887"/>
                <a:gd name="connsiteX56" fmla="*/ 559467 w 3878236"/>
                <a:gd name="connsiteY56" fmla="*/ 2753990 h 4062887"/>
                <a:gd name="connsiteX57" fmla="*/ 490165 w 3878236"/>
                <a:gd name="connsiteY57" fmla="*/ 2647269 h 4062887"/>
                <a:gd name="connsiteX58" fmla="*/ 345542 w 3878236"/>
                <a:gd name="connsiteY58" fmla="*/ 2434743 h 4062887"/>
                <a:gd name="connsiteX59" fmla="*/ 274784 w 3878236"/>
                <a:gd name="connsiteY59" fmla="*/ 2326648 h 4062887"/>
                <a:gd name="connsiteX60" fmla="*/ 207422 w 3878236"/>
                <a:gd name="connsiteY60" fmla="*/ 2216167 h 4062887"/>
                <a:gd name="connsiteX61" fmla="*/ 93956 w 3878236"/>
                <a:gd name="connsiteY61" fmla="*/ 1984388 h 4062887"/>
                <a:gd name="connsiteX62" fmla="*/ 22422 w 3878236"/>
                <a:gd name="connsiteY62" fmla="*/ 1738399 h 4062887"/>
                <a:gd name="connsiteX63" fmla="*/ 0 w 3878236"/>
                <a:gd name="connsiteY63" fmla="*/ 1484891 h 4062887"/>
                <a:gd name="connsiteX64" fmla="*/ 200337 w 3878236"/>
                <a:gd name="connsiteY64" fmla="*/ 491671 h 4062887"/>
                <a:gd name="connsiteX65" fmla="*/ 308076 w 3878236"/>
                <a:gd name="connsiteY65" fmla="*/ 256776 h 4062887"/>
                <a:gd name="connsiteX66" fmla="*/ 437072 w 3878236"/>
                <a:gd name="connsiteY66" fmla="*/ 30498 h 406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878236" h="4062887">
                  <a:moveTo>
                    <a:pt x="458236" y="0"/>
                  </a:moveTo>
                  <a:lnTo>
                    <a:pt x="626135" y="0"/>
                  </a:lnTo>
                  <a:lnTo>
                    <a:pt x="541802" y="96785"/>
                  </a:lnTo>
                  <a:cubicBezTo>
                    <a:pt x="489388" y="162616"/>
                    <a:pt x="439790" y="230737"/>
                    <a:pt x="393588" y="301059"/>
                  </a:cubicBezTo>
                  <a:cubicBezTo>
                    <a:pt x="348163" y="371748"/>
                    <a:pt x="305261" y="444179"/>
                    <a:pt x="267407" y="519085"/>
                  </a:cubicBezTo>
                  <a:cubicBezTo>
                    <a:pt x="257604" y="537697"/>
                    <a:pt x="248480" y="556584"/>
                    <a:pt x="239453" y="575472"/>
                  </a:cubicBezTo>
                  <a:lnTo>
                    <a:pt x="225864" y="603893"/>
                  </a:lnTo>
                  <a:lnTo>
                    <a:pt x="212955" y="632590"/>
                  </a:lnTo>
                  <a:cubicBezTo>
                    <a:pt x="204511" y="651753"/>
                    <a:pt x="195969" y="670915"/>
                    <a:pt x="188301" y="690444"/>
                  </a:cubicBezTo>
                  <a:cubicBezTo>
                    <a:pt x="180633" y="709972"/>
                    <a:pt x="172189" y="729227"/>
                    <a:pt x="165201" y="748939"/>
                  </a:cubicBezTo>
                  <a:cubicBezTo>
                    <a:pt x="135305" y="827237"/>
                    <a:pt x="109971" y="907186"/>
                    <a:pt x="90074" y="988511"/>
                  </a:cubicBezTo>
                  <a:cubicBezTo>
                    <a:pt x="49696" y="1150792"/>
                    <a:pt x="29022" y="1317842"/>
                    <a:pt x="29119" y="1484891"/>
                  </a:cubicBezTo>
                  <a:cubicBezTo>
                    <a:pt x="29604" y="1568141"/>
                    <a:pt x="37855" y="1651207"/>
                    <a:pt x="54743" y="1732714"/>
                  </a:cubicBezTo>
                  <a:cubicBezTo>
                    <a:pt x="72506" y="1814039"/>
                    <a:pt x="98227" y="1893621"/>
                    <a:pt x="132976" y="1969719"/>
                  </a:cubicBezTo>
                  <a:cubicBezTo>
                    <a:pt x="141226" y="1988882"/>
                    <a:pt x="150835" y="2007585"/>
                    <a:pt x="159959" y="2026381"/>
                  </a:cubicBezTo>
                  <a:cubicBezTo>
                    <a:pt x="169860" y="2044901"/>
                    <a:pt x="179274" y="2063604"/>
                    <a:pt x="189951" y="2081758"/>
                  </a:cubicBezTo>
                  <a:cubicBezTo>
                    <a:pt x="210334" y="2118432"/>
                    <a:pt x="233046" y="2154006"/>
                    <a:pt x="256439" y="2189121"/>
                  </a:cubicBezTo>
                  <a:cubicBezTo>
                    <a:pt x="279734" y="2224328"/>
                    <a:pt x="304679" y="2258617"/>
                    <a:pt x="329818" y="2292816"/>
                  </a:cubicBezTo>
                  <a:cubicBezTo>
                    <a:pt x="355345" y="2326740"/>
                    <a:pt x="381844" y="2360204"/>
                    <a:pt x="408438" y="2393577"/>
                  </a:cubicBezTo>
                  <a:cubicBezTo>
                    <a:pt x="461725" y="2460416"/>
                    <a:pt x="517440" y="2525879"/>
                    <a:pt x="572086" y="2592900"/>
                  </a:cubicBezTo>
                  <a:cubicBezTo>
                    <a:pt x="599554" y="2626273"/>
                    <a:pt x="626926" y="2659921"/>
                    <a:pt x="653909" y="2693936"/>
                  </a:cubicBezTo>
                  <a:cubicBezTo>
                    <a:pt x="680796" y="2727676"/>
                    <a:pt x="707487" y="2763525"/>
                    <a:pt x="733500" y="2796256"/>
                  </a:cubicBezTo>
                  <a:cubicBezTo>
                    <a:pt x="759319" y="2829813"/>
                    <a:pt x="786399" y="2862362"/>
                    <a:pt x="813091" y="2895093"/>
                  </a:cubicBezTo>
                  <a:cubicBezTo>
                    <a:pt x="840560" y="2927274"/>
                    <a:pt x="867834" y="2959455"/>
                    <a:pt x="896273" y="2990536"/>
                  </a:cubicBezTo>
                  <a:cubicBezTo>
                    <a:pt x="952764" y="3053066"/>
                    <a:pt x="1011486" y="3113302"/>
                    <a:pt x="1072636" y="3170513"/>
                  </a:cubicBezTo>
                  <a:cubicBezTo>
                    <a:pt x="1195128" y="3284660"/>
                    <a:pt x="1327328" y="3386522"/>
                    <a:pt x="1468747" y="3470964"/>
                  </a:cubicBezTo>
                  <a:cubicBezTo>
                    <a:pt x="1539603" y="3512956"/>
                    <a:pt x="1612303" y="3551463"/>
                    <a:pt x="1687720" y="3583919"/>
                  </a:cubicBezTo>
                  <a:cubicBezTo>
                    <a:pt x="1762652" y="3617292"/>
                    <a:pt x="1840010" y="3645440"/>
                    <a:pt x="1918825" y="3669278"/>
                  </a:cubicBezTo>
                  <a:cubicBezTo>
                    <a:pt x="1997640" y="3693207"/>
                    <a:pt x="2078007" y="3712553"/>
                    <a:pt x="2159540" y="3728230"/>
                  </a:cubicBezTo>
                  <a:cubicBezTo>
                    <a:pt x="2241170" y="3743633"/>
                    <a:pt x="2324158" y="3754177"/>
                    <a:pt x="2407729" y="3761238"/>
                  </a:cubicBezTo>
                  <a:cubicBezTo>
                    <a:pt x="2491299" y="3768389"/>
                    <a:pt x="2575743" y="3771506"/>
                    <a:pt x="2660479" y="3771598"/>
                  </a:cubicBezTo>
                  <a:cubicBezTo>
                    <a:pt x="2681638" y="3771598"/>
                    <a:pt x="2703089" y="3771964"/>
                    <a:pt x="2723278" y="3771139"/>
                  </a:cubicBezTo>
                  <a:lnTo>
                    <a:pt x="2754047" y="3770406"/>
                  </a:lnTo>
                  <a:lnTo>
                    <a:pt x="2784719" y="3768938"/>
                  </a:lnTo>
                  <a:cubicBezTo>
                    <a:pt x="2825582" y="3767197"/>
                    <a:pt x="2866251" y="3763346"/>
                    <a:pt x="2906629" y="3758853"/>
                  </a:cubicBezTo>
                  <a:cubicBezTo>
                    <a:pt x="3068334" y="3740150"/>
                    <a:pt x="3225672" y="3699166"/>
                    <a:pt x="3376896" y="3638838"/>
                  </a:cubicBezTo>
                  <a:cubicBezTo>
                    <a:pt x="3452702" y="3608949"/>
                    <a:pt x="3526664" y="3573467"/>
                    <a:pt x="3599460" y="3534685"/>
                  </a:cubicBezTo>
                  <a:cubicBezTo>
                    <a:pt x="3672354" y="3496085"/>
                    <a:pt x="3743888" y="3453269"/>
                    <a:pt x="3814356" y="3407976"/>
                  </a:cubicBezTo>
                  <a:lnTo>
                    <a:pt x="3878236" y="3364122"/>
                  </a:lnTo>
                  <a:lnTo>
                    <a:pt x="3878236" y="3711785"/>
                  </a:lnTo>
                  <a:lnTo>
                    <a:pt x="3754080" y="3788192"/>
                  </a:lnTo>
                  <a:cubicBezTo>
                    <a:pt x="3672450" y="3832843"/>
                    <a:pt x="3588007" y="3874284"/>
                    <a:pt x="3499971" y="3910041"/>
                  </a:cubicBezTo>
                  <a:cubicBezTo>
                    <a:pt x="3324482" y="3982472"/>
                    <a:pt x="3134920" y="4030882"/>
                    <a:pt x="2943222" y="4051144"/>
                  </a:cubicBezTo>
                  <a:cubicBezTo>
                    <a:pt x="2895272" y="4055911"/>
                    <a:pt x="2847227" y="4059763"/>
                    <a:pt x="2799278" y="4061321"/>
                  </a:cubicBezTo>
                  <a:lnTo>
                    <a:pt x="2763268" y="4062604"/>
                  </a:lnTo>
                  <a:lnTo>
                    <a:pt x="2727355" y="4062788"/>
                  </a:lnTo>
                  <a:cubicBezTo>
                    <a:pt x="2703089" y="4063155"/>
                    <a:pt x="2680085" y="4062421"/>
                    <a:pt x="2656790" y="4061963"/>
                  </a:cubicBezTo>
                  <a:cubicBezTo>
                    <a:pt x="2610297" y="4061413"/>
                    <a:pt x="2563514" y="4058754"/>
                    <a:pt x="2516924" y="4056461"/>
                  </a:cubicBezTo>
                  <a:cubicBezTo>
                    <a:pt x="2470237" y="4052795"/>
                    <a:pt x="2423549" y="4049402"/>
                    <a:pt x="2376959" y="4043809"/>
                  </a:cubicBezTo>
                  <a:cubicBezTo>
                    <a:pt x="2283683" y="4033265"/>
                    <a:pt x="2190503" y="4018871"/>
                    <a:pt x="2098196" y="3998700"/>
                  </a:cubicBezTo>
                  <a:cubicBezTo>
                    <a:pt x="2005891" y="3978530"/>
                    <a:pt x="1914652" y="3952583"/>
                    <a:pt x="1825645" y="3920860"/>
                  </a:cubicBezTo>
                  <a:cubicBezTo>
                    <a:pt x="1736639" y="3889045"/>
                    <a:pt x="1649963" y="3851089"/>
                    <a:pt x="1566586" y="3807996"/>
                  </a:cubicBezTo>
                  <a:cubicBezTo>
                    <a:pt x="1483501" y="3764263"/>
                    <a:pt x="1403716" y="3715395"/>
                    <a:pt x="1328784" y="3661117"/>
                  </a:cubicBezTo>
                  <a:cubicBezTo>
                    <a:pt x="1178337" y="3553113"/>
                    <a:pt x="1046527" y="3426497"/>
                    <a:pt x="930925" y="3291079"/>
                  </a:cubicBezTo>
                  <a:cubicBezTo>
                    <a:pt x="873367" y="3223048"/>
                    <a:pt x="819789" y="3152818"/>
                    <a:pt x="769122" y="3081303"/>
                  </a:cubicBezTo>
                  <a:cubicBezTo>
                    <a:pt x="718358" y="3009790"/>
                    <a:pt x="670992" y="2936717"/>
                    <a:pt x="626149" y="2862544"/>
                  </a:cubicBezTo>
                  <a:cubicBezTo>
                    <a:pt x="603243" y="2825046"/>
                    <a:pt x="582277" y="2789930"/>
                    <a:pt x="559467" y="2753990"/>
                  </a:cubicBezTo>
                  <a:cubicBezTo>
                    <a:pt x="536852" y="2718325"/>
                    <a:pt x="513849" y="2682660"/>
                    <a:pt x="490165" y="2647269"/>
                  </a:cubicBezTo>
                  <a:lnTo>
                    <a:pt x="345542" y="2434743"/>
                  </a:lnTo>
                  <a:cubicBezTo>
                    <a:pt x="321567" y="2398987"/>
                    <a:pt x="297884" y="2363046"/>
                    <a:pt x="274784" y="2326648"/>
                  </a:cubicBezTo>
                  <a:cubicBezTo>
                    <a:pt x="251682" y="2290248"/>
                    <a:pt x="228776" y="2253759"/>
                    <a:pt x="207422" y="2216167"/>
                  </a:cubicBezTo>
                  <a:cubicBezTo>
                    <a:pt x="164618" y="2141353"/>
                    <a:pt x="125308" y="2064338"/>
                    <a:pt x="93956" y="1984388"/>
                  </a:cubicBezTo>
                  <a:cubicBezTo>
                    <a:pt x="62023" y="1904715"/>
                    <a:pt x="38340" y="1822107"/>
                    <a:pt x="22422" y="1738399"/>
                  </a:cubicBezTo>
                  <a:cubicBezTo>
                    <a:pt x="7183" y="1654692"/>
                    <a:pt x="0" y="1569700"/>
                    <a:pt x="0" y="1484891"/>
                  </a:cubicBezTo>
                  <a:cubicBezTo>
                    <a:pt x="1262" y="1146758"/>
                    <a:pt x="70468" y="809542"/>
                    <a:pt x="200337" y="491671"/>
                  </a:cubicBezTo>
                  <a:cubicBezTo>
                    <a:pt x="232950" y="412273"/>
                    <a:pt x="268280" y="333607"/>
                    <a:pt x="308076" y="256776"/>
                  </a:cubicBezTo>
                  <a:cubicBezTo>
                    <a:pt x="347290" y="179668"/>
                    <a:pt x="390482" y="104213"/>
                    <a:pt x="437072" y="3049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95D01A87-EFF2-48AC-9C6B-C4653A804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29928" y="0"/>
              <a:ext cx="3859024" cy="3823730"/>
            </a:xfrm>
            <a:custGeom>
              <a:avLst/>
              <a:gdLst>
                <a:gd name="connsiteX0" fmla="*/ 517815 w 3859024"/>
                <a:gd name="connsiteY0" fmla="*/ 0 h 3823730"/>
                <a:gd name="connsiteX1" fmla="*/ 810951 w 3859024"/>
                <a:gd name="connsiteY1" fmla="*/ 0 h 3823730"/>
                <a:gd name="connsiteX2" fmla="*/ 657209 w 3859024"/>
                <a:gd name="connsiteY2" fmla="*/ 169897 h 3823730"/>
                <a:gd name="connsiteX3" fmla="*/ 398052 w 3859024"/>
                <a:gd name="connsiteY3" fmla="*/ 551580 h 3823730"/>
                <a:gd name="connsiteX4" fmla="*/ 222175 w 3859024"/>
                <a:gd name="connsiteY4" fmla="*/ 973513 h 3823730"/>
                <a:gd name="connsiteX5" fmla="*/ 158212 w 3859024"/>
                <a:gd name="connsiteY5" fmla="*/ 1423317 h 3823730"/>
                <a:gd name="connsiteX6" fmla="*/ 185195 w 3859024"/>
                <a:gd name="connsiteY6" fmla="*/ 1643544 h 3823730"/>
                <a:gd name="connsiteX7" fmla="*/ 264883 w 3859024"/>
                <a:gd name="connsiteY7" fmla="*/ 1849559 h 3823730"/>
                <a:gd name="connsiteX8" fmla="*/ 320500 w 3859024"/>
                <a:gd name="connsiteY8" fmla="*/ 1946562 h 3823730"/>
                <a:gd name="connsiteX9" fmla="*/ 384367 w 3859024"/>
                <a:gd name="connsiteY9" fmla="*/ 2040447 h 3823730"/>
                <a:gd name="connsiteX10" fmla="*/ 531902 w 3859024"/>
                <a:gd name="connsiteY10" fmla="*/ 2221891 h 3823730"/>
                <a:gd name="connsiteX11" fmla="*/ 691569 w 3859024"/>
                <a:gd name="connsiteY11" fmla="*/ 2404710 h 3823730"/>
                <a:gd name="connsiteX12" fmla="*/ 770966 w 3859024"/>
                <a:gd name="connsiteY12" fmla="*/ 2500153 h 3823730"/>
                <a:gd name="connsiteX13" fmla="*/ 809112 w 3859024"/>
                <a:gd name="connsiteY13" fmla="*/ 2547004 h 3823730"/>
                <a:gd name="connsiteX14" fmla="*/ 846480 w 3859024"/>
                <a:gd name="connsiteY14" fmla="*/ 2591838 h 3823730"/>
                <a:gd name="connsiteX15" fmla="*/ 1167563 w 3859024"/>
                <a:gd name="connsiteY15" fmla="*/ 2923186 h 3823730"/>
                <a:gd name="connsiteX16" fmla="*/ 1338296 w 3859024"/>
                <a:gd name="connsiteY16" fmla="*/ 3072266 h 3823730"/>
                <a:gd name="connsiteX17" fmla="*/ 1517085 w 3859024"/>
                <a:gd name="connsiteY17" fmla="*/ 3209700 h 3823730"/>
                <a:gd name="connsiteX18" fmla="*/ 1916496 w 3859024"/>
                <a:gd name="connsiteY18" fmla="*/ 3427085 h 3823730"/>
                <a:gd name="connsiteX19" fmla="*/ 2139934 w 3859024"/>
                <a:gd name="connsiteY19" fmla="*/ 3488513 h 3823730"/>
                <a:gd name="connsiteX20" fmla="*/ 2197200 w 3859024"/>
                <a:gd name="connsiteY20" fmla="*/ 3499332 h 3823730"/>
                <a:gd name="connsiteX21" fmla="*/ 2254952 w 3859024"/>
                <a:gd name="connsiteY21" fmla="*/ 3508409 h 3823730"/>
                <a:gd name="connsiteX22" fmla="*/ 2371524 w 3859024"/>
                <a:gd name="connsiteY22" fmla="*/ 3521428 h 3823730"/>
                <a:gd name="connsiteX23" fmla="*/ 2430150 w 3859024"/>
                <a:gd name="connsiteY23" fmla="*/ 3525646 h 3823730"/>
                <a:gd name="connsiteX24" fmla="*/ 2488970 w 3859024"/>
                <a:gd name="connsiteY24" fmla="*/ 3528580 h 3823730"/>
                <a:gd name="connsiteX25" fmla="*/ 2547984 w 3859024"/>
                <a:gd name="connsiteY25" fmla="*/ 3529863 h 3823730"/>
                <a:gd name="connsiteX26" fmla="*/ 2607095 w 3859024"/>
                <a:gd name="connsiteY26" fmla="*/ 3529589 h 3823730"/>
                <a:gd name="connsiteX27" fmla="*/ 2636698 w 3859024"/>
                <a:gd name="connsiteY27" fmla="*/ 3529313 h 3823730"/>
                <a:gd name="connsiteX28" fmla="*/ 2665235 w 3859024"/>
                <a:gd name="connsiteY28" fmla="*/ 3528121 h 3823730"/>
                <a:gd name="connsiteX29" fmla="*/ 2693674 w 3859024"/>
                <a:gd name="connsiteY29" fmla="*/ 3526746 h 3823730"/>
                <a:gd name="connsiteX30" fmla="*/ 2722016 w 3859024"/>
                <a:gd name="connsiteY30" fmla="*/ 3524546 h 3823730"/>
                <a:gd name="connsiteX31" fmla="*/ 2834415 w 3859024"/>
                <a:gd name="connsiteY31" fmla="*/ 3511435 h 3823730"/>
                <a:gd name="connsiteX32" fmla="*/ 3262556 w 3859024"/>
                <a:gd name="connsiteY32" fmla="*/ 3378675 h 3823730"/>
                <a:gd name="connsiteX33" fmla="*/ 3658086 w 3859024"/>
                <a:gd name="connsiteY33" fmla="*/ 3145979 h 3823730"/>
                <a:gd name="connsiteX34" fmla="*/ 3753983 w 3859024"/>
                <a:gd name="connsiteY34" fmla="*/ 3077583 h 3823730"/>
                <a:gd name="connsiteX35" fmla="*/ 3849881 w 3859024"/>
                <a:gd name="connsiteY35" fmla="*/ 3006894 h 3823730"/>
                <a:gd name="connsiteX36" fmla="*/ 3859024 w 3859024"/>
                <a:gd name="connsiteY36" fmla="*/ 2999988 h 3823730"/>
                <a:gd name="connsiteX37" fmla="*/ 3859024 w 3859024"/>
                <a:gd name="connsiteY37" fmla="*/ 3461786 h 3823730"/>
                <a:gd name="connsiteX38" fmla="*/ 3652845 w 3859024"/>
                <a:gd name="connsiteY38" fmla="*/ 3578823 h 3823730"/>
                <a:gd name="connsiteX39" fmla="*/ 3408248 w 3859024"/>
                <a:gd name="connsiteY39" fmla="*/ 3688569 h 3823730"/>
                <a:gd name="connsiteX40" fmla="*/ 2875958 w 3859024"/>
                <a:gd name="connsiteY40" fmla="*/ 3814819 h 3823730"/>
                <a:gd name="connsiteX41" fmla="*/ 2738905 w 3859024"/>
                <a:gd name="connsiteY41" fmla="*/ 3822979 h 3823730"/>
                <a:gd name="connsiteX42" fmla="*/ 2704642 w 3859024"/>
                <a:gd name="connsiteY42" fmla="*/ 3823712 h 3823730"/>
                <a:gd name="connsiteX43" fmla="*/ 2670476 w 3859024"/>
                <a:gd name="connsiteY43" fmla="*/ 3823529 h 3823730"/>
                <a:gd name="connsiteX44" fmla="*/ 2636408 w 3859024"/>
                <a:gd name="connsiteY44" fmla="*/ 3823162 h 3823730"/>
                <a:gd name="connsiteX45" fmla="*/ 2603310 w 3859024"/>
                <a:gd name="connsiteY45" fmla="*/ 3821971 h 3823730"/>
                <a:gd name="connsiteX46" fmla="*/ 2338911 w 3859024"/>
                <a:gd name="connsiteY46" fmla="*/ 3802074 h 3823730"/>
                <a:gd name="connsiteX47" fmla="*/ 2076164 w 3859024"/>
                <a:gd name="connsiteY47" fmla="*/ 3758250 h 3823730"/>
                <a:gd name="connsiteX48" fmla="*/ 1818075 w 3859024"/>
                <a:gd name="connsiteY48" fmla="*/ 3689578 h 3823730"/>
                <a:gd name="connsiteX49" fmla="*/ 1324027 w 3859024"/>
                <a:gd name="connsiteY49" fmla="*/ 3483104 h 3823730"/>
                <a:gd name="connsiteX50" fmla="*/ 907727 w 3859024"/>
                <a:gd name="connsiteY50" fmla="*/ 3161658 h 3823730"/>
                <a:gd name="connsiteX51" fmla="*/ 738935 w 3859024"/>
                <a:gd name="connsiteY51" fmla="*/ 2968204 h 3823730"/>
                <a:gd name="connsiteX52" fmla="*/ 591498 w 3859024"/>
                <a:gd name="connsiteY52" fmla="*/ 2763380 h 3823730"/>
                <a:gd name="connsiteX53" fmla="*/ 557041 w 3859024"/>
                <a:gd name="connsiteY53" fmla="*/ 2711212 h 3823730"/>
                <a:gd name="connsiteX54" fmla="*/ 524137 w 3859024"/>
                <a:gd name="connsiteY54" fmla="*/ 2660602 h 3823730"/>
                <a:gd name="connsiteX55" fmla="*/ 459202 w 3859024"/>
                <a:gd name="connsiteY55" fmla="*/ 2562498 h 3823730"/>
                <a:gd name="connsiteX56" fmla="*/ 324673 w 3859024"/>
                <a:gd name="connsiteY56" fmla="*/ 2362077 h 3823730"/>
                <a:gd name="connsiteX57" fmla="*/ 193348 w 3859024"/>
                <a:gd name="connsiteY57" fmla="*/ 2150193 h 3823730"/>
                <a:gd name="connsiteX58" fmla="*/ 134141 w 3859024"/>
                <a:gd name="connsiteY58" fmla="*/ 2037880 h 3823730"/>
                <a:gd name="connsiteX59" fmla="*/ 83862 w 3859024"/>
                <a:gd name="connsiteY59" fmla="*/ 1920339 h 3823730"/>
                <a:gd name="connsiteX60" fmla="*/ 45329 w 3859024"/>
                <a:gd name="connsiteY60" fmla="*/ 1798399 h 3823730"/>
                <a:gd name="connsiteX61" fmla="*/ 30963 w 3859024"/>
                <a:gd name="connsiteY61" fmla="*/ 1736238 h 3823730"/>
                <a:gd name="connsiteX62" fmla="*/ 24655 w 3859024"/>
                <a:gd name="connsiteY62" fmla="*/ 1705064 h 3823730"/>
                <a:gd name="connsiteX63" fmla="*/ 19413 w 3859024"/>
                <a:gd name="connsiteY63" fmla="*/ 1673800 h 3823730"/>
                <a:gd name="connsiteX64" fmla="*/ 0 w 3859024"/>
                <a:gd name="connsiteY64" fmla="*/ 1423317 h 3823730"/>
                <a:gd name="connsiteX65" fmla="*/ 53870 w 3859024"/>
                <a:gd name="connsiteY65" fmla="*/ 935280 h 3823730"/>
                <a:gd name="connsiteX66" fmla="*/ 215770 w 3859024"/>
                <a:gd name="connsiteY66" fmla="*/ 467689 h 3823730"/>
                <a:gd name="connsiteX67" fmla="*/ 480592 w 3859024"/>
                <a:gd name="connsiteY67" fmla="*/ 43968 h 382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859024" h="3823730">
                  <a:moveTo>
                    <a:pt x="517815" y="0"/>
                  </a:moveTo>
                  <a:lnTo>
                    <a:pt x="810951" y="0"/>
                  </a:lnTo>
                  <a:lnTo>
                    <a:pt x="657209" y="169897"/>
                  </a:lnTo>
                  <a:cubicBezTo>
                    <a:pt x="558303" y="289087"/>
                    <a:pt x="471043" y="416896"/>
                    <a:pt x="398052" y="551580"/>
                  </a:cubicBezTo>
                  <a:cubicBezTo>
                    <a:pt x="325062" y="686173"/>
                    <a:pt x="264301" y="827092"/>
                    <a:pt x="222175" y="973513"/>
                  </a:cubicBezTo>
                  <a:cubicBezTo>
                    <a:pt x="179954" y="1119567"/>
                    <a:pt x="158114" y="1271396"/>
                    <a:pt x="158212" y="1423317"/>
                  </a:cubicBezTo>
                  <a:cubicBezTo>
                    <a:pt x="159085" y="1497949"/>
                    <a:pt x="166850" y="1572030"/>
                    <a:pt x="185195" y="1643544"/>
                  </a:cubicBezTo>
                  <a:cubicBezTo>
                    <a:pt x="203249" y="1715150"/>
                    <a:pt x="231300" y="1783638"/>
                    <a:pt x="264883" y="1849559"/>
                  </a:cubicBezTo>
                  <a:cubicBezTo>
                    <a:pt x="281869" y="1882474"/>
                    <a:pt x="300700" y="1914747"/>
                    <a:pt x="320500" y="1946562"/>
                  </a:cubicBezTo>
                  <a:cubicBezTo>
                    <a:pt x="340592" y="1978284"/>
                    <a:pt x="362043" y="2009549"/>
                    <a:pt x="384367" y="2040447"/>
                  </a:cubicBezTo>
                  <a:cubicBezTo>
                    <a:pt x="429598" y="2102059"/>
                    <a:pt x="479876" y="2161837"/>
                    <a:pt x="531902" y="2221891"/>
                  </a:cubicBezTo>
                  <a:cubicBezTo>
                    <a:pt x="583927" y="2282036"/>
                    <a:pt x="638282" y="2342181"/>
                    <a:pt x="691569" y="2404710"/>
                  </a:cubicBezTo>
                  <a:cubicBezTo>
                    <a:pt x="718261" y="2435882"/>
                    <a:pt x="744662" y="2467788"/>
                    <a:pt x="770966" y="2500153"/>
                  </a:cubicBezTo>
                  <a:lnTo>
                    <a:pt x="809112" y="2547004"/>
                  </a:lnTo>
                  <a:cubicBezTo>
                    <a:pt x="821632" y="2561949"/>
                    <a:pt x="833571" y="2577261"/>
                    <a:pt x="846480" y="2591838"/>
                  </a:cubicBezTo>
                  <a:cubicBezTo>
                    <a:pt x="947232" y="2710478"/>
                    <a:pt x="1056523" y="2819674"/>
                    <a:pt x="1167563" y="2923186"/>
                  </a:cubicBezTo>
                  <a:cubicBezTo>
                    <a:pt x="1223374" y="2974713"/>
                    <a:pt x="1280155" y="3024498"/>
                    <a:pt x="1338296" y="3072266"/>
                  </a:cubicBezTo>
                  <a:cubicBezTo>
                    <a:pt x="1396436" y="3120033"/>
                    <a:pt x="1455644" y="3166242"/>
                    <a:pt x="1517085" y="3209700"/>
                  </a:cubicBezTo>
                  <a:cubicBezTo>
                    <a:pt x="1639480" y="3296801"/>
                    <a:pt x="1771485" y="3374641"/>
                    <a:pt x="1916496" y="3427085"/>
                  </a:cubicBezTo>
                  <a:cubicBezTo>
                    <a:pt x="1988808" y="3453307"/>
                    <a:pt x="2063740" y="3473385"/>
                    <a:pt x="2139934" y="3488513"/>
                  </a:cubicBezTo>
                  <a:cubicBezTo>
                    <a:pt x="2159055" y="3492089"/>
                    <a:pt x="2177982" y="3496216"/>
                    <a:pt x="2197200" y="3499332"/>
                  </a:cubicBezTo>
                  <a:lnTo>
                    <a:pt x="2254952" y="3508409"/>
                  </a:lnTo>
                  <a:cubicBezTo>
                    <a:pt x="2293680" y="3513268"/>
                    <a:pt x="2332409" y="3518403"/>
                    <a:pt x="2371524" y="3521428"/>
                  </a:cubicBezTo>
                  <a:cubicBezTo>
                    <a:pt x="2391034" y="3523170"/>
                    <a:pt x="2410544" y="3524821"/>
                    <a:pt x="2430150" y="3525646"/>
                  </a:cubicBezTo>
                  <a:cubicBezTo>
                    <a:pt x="2449757" y="3526562"/>
                    <a:pt x="2469266" y="3528029"/>
                    <a:pt x="2488970" y="3528580"/>
                  </a:cubicBezTo>
                  <a:lnTo>
                    <a:pt x="2547984" y="3529863"/>
                  </a:lnTo>
                  <a:cubicBezTo>
                    <a:pt x="2567590" y="3530321"/>
                    <a:pt x="2587391" y="3529680"/>
                    <a:pt x="2607095" y="3529589"/>
                  </a:cubicBezTo>
                  <a:lnTo>
                    <a:pt x="2636698" y="3529313"/>
                  </a:lnTo>
                  <a:cubicBezTo>
                    <a:pt x="2646308" y="3529038"/>
                    <a:pt x="2655723" y="3528489"/>
                    <a:pt x="2665235" y="3528121"/>
                  </a:cubicBezTo>
                  <a:cubicBezTo>
                    <a:pt x="2674747" y="3527663"/>
                    <a:pt x="2684260" y="3527388"/>
                    <a:pt x="2693674" y="3526746"/>
                  </a:cubicBezTo>
                  <a:lnTo>
                    <a:pt x="2722016" y="3524546"/>
                  </a:lnTo>
                  <a:cubicBezTo>
                    <a:pt x="2759774" y="3521703"/>
                    <a:pt x="2797240" y="3516936"/>
                    <a:pt x="2834415" y="3511435"/>
                  </a:cubicBezTo>
                  <a:cubicBezTo>
                    <a:pt x="2983212" y="3488147"/>
                    <a:pt x="3126281" y="3442580"/>
                    <a:pt x="3262556" y="3378675"/>
                  </a:cubicBezTo>
                  <a:cubicBezTo>
                    <a:pt x="3399318" y="3315505"/>
                    <a:pt x="3529478" y="3234639"/>
                    <a:pt x="3658086" y="3145979"/>
                  </a:cubicBezTo>
                  <a:cubicBezTo>
                    <a:pt x="3690214" y="3123884"/>
                    <a:pt x="3722147" y="3100779"/>
                    <a:pt x="3753983" y="3077583"/>
                  </a:cubicBezTo>
                  <a:cubicBezTo>
                    <a:pt x="3786014" y="3054387"/>
                    <a:pt x="3817948" y="3030824"/>
                    <a:pt x="3849881" y="3006894"/>
                  </a:cubicBezTo>
                  <a:lnTo>
                    <a:pt x="3859024" y="2999988"/>
                  </a:lnTo>
                  <a:lnTo>
                    <a:pt x="3859024" y="3461786"/>
                  </a:lnTo>
                  <a:lnTo>
                    <a:pt x="3652845" y="3578823"/>
                  </a:lnTo>
                  <a:cubicBezTo>
                    <a:pt x="3574224" y="3619073"/>
                    <a:pt x="3492886" y="3656479"/>
                    <a:pt x="3408248" y="3688569"/>
                  </a:cubicBezTo>
                  <a:cubicBezTo>
                    <a:pt x="3239748" y="3753666"/>
                    <a:pt x="3058726" y="3797582"/>
                    <a:pt x="2875958" y="3814819"/>
                  </a:cubicBezTo>
                  <a:cubicBezTo>
                    <a:pt x="2830241" y="3818945"/>
                    <a:pt x="2784525" y="3822062"/>
                    <a:pt x="2738905" y="3822979"/>
                  </a:cubicBezTo>
                  <a:lnTo>
                    <a:pt x="2704642" y="3823712"/>
                  </a:lnTo>
                  <a:cubicBezTo>
                    <a:pt x="2693286" y="3823804"/>
                    <a:pt x="2681833" y="3823529"/>
                    <a:pt x="2670476" y="3823529"/>
                  </a:cubicBezTo>
                  <a:lnTo>
                    <a:pt x="2636408" y="3823162"/>
                  </a:lnTo>
                  <a:lnTo>
                    <a:pt x="2603310" y="3821971"/>
                  </a:lnTo>
                  <a:cubicBezTo>
                    <a:pt x="2515176" y="3819311"/>
                    <a:pt x="2426850" y="3812711"/>
                    <a:pt x="2338911" y="3802074"/>
                  </a:cubicBezTo>
                  <a:cubicBezTo>
                    <a:pt x="2250876" y="3791990"/>
                    <a:pt x="2163034" y="3777503"/>
                    <a:pt x="2076164" y="3758250"/>
                  </a:cubicBezTo>
                  <a:cubicBezTo>
                    <a:pt x="1989390" y="3738813"/>
                    <a:pt x="1903295" y="3715799"/>
                    <a:pt x="1818075" y="3689578"/>
                  </a:cubicBezTo>
                  <a:cubicBezTo>
                    <a:pt x="1647925" y="3636676"/>
                    <a:pt x="1479715" y="3570846"/>
                    <a:pt x="1324027" y="3483104"/>
                  </a:cubicBezTo>
                  <a:cubicBezTo>
                    <a:pt x="1168242" y="3395545"/>
                    <a:pt x="1029152" y="3284515"/>
                    <a:pt x="907727" y="3161658"/>
                  </a:cubicBezTo>
                  <a:cubicBezTo>
                    <a:pt x="846675" y="3100321"/>
                    <a:pt x="791155" y="3035041"/>
                    <a:pt x="738935" y="2968204"/>
                  </a:cubicBezTo>
                  <a:cubicBezTo>
                    <a:pt x="687008" y="2901090"/>
                    <a:pt x="637602" y="2832969"/>
                    <a:pt x="591498" y="2763380"/>
                  </a:cubicBezTo>
                  <a:cubicBezTo>
                    <a:pt x="579656" y="2746143"/>
                    <a:pt x="568494" y="2728631"/>
                    <a:pt x="557041" y="2711212"/>
                  </a:cubicBezTo>
                  <a:lnTo>
                    <a:pt x="524137" y="2660602"/>
                  </a:lnTo>
                  <a:cubicBezTo>
                    <a:pt x="503074" y="2627871"/>
                    <a:pt x="481236" y="2595414"/>
                    <a:pt x="459202" y="2562498"/>
                  </a:cubicBezTo>
                  <a:lnTo>
                    <a:pt x="324673" y="2362077"/>
                  </a:lnTo>
                  <a:cubicBezTo>
                    <a:pt x="279540" y="2293772"/>
                    <a:pt x="234988" y="2223449"/>
                    <a:pt x="193348" y="2150193"/>
                  </a:cubicBezTo>
                  <a:cubicBezTo>
                    <a:pt x="172576" y="2113519"/>
                    <a:pt x="152485" y="2076203"/>
                    <a:pt x="134141" y="2037880"/>
                  </a:cubicBezTo>
                  <a:cubicBezTo>
                    <a:pt x="115893" y="1999464"/>
                    <a:pt x="98907" y="1960315"/>
                    <a:pt x="83862" y="1920339"/>
                  </a:cubicBezTo>
                  <a:cubicBezTo>
                    <a:pt x="69108" y="1880274"/>
                    <a:pt x="56005" y="1839657"/>
                    <a:pt x="45329" y="1798399"/>
                  </a:cubicBezTo>
                  <a:cubicBezTo>
                    <a:pt x="40281" y="1777771"/>
                    <a:pt x="35137" y="1757049"/>
                    <a:pt x="30963" y="1736238"/>
                  </a:cubicBezTo>
                  <a:lnTo>
                    <a:pt x="24655" y="1705064"/>
                  </a:lnTo>
                  <a:lnTo>
                    <a:pt x="19413" y="1673800"/>
                  </a:lnTo>
                  <a:cubicBezTo>
                    <a:pt x="5727" y="1590367"/>
                    <a:pt x="0" y="1506476"/>
                    <a:pt x="0" y="1423317"/>
                  </a:cubicBezTo>
                  <a:cubicBezTo>
                    <a:pt x="388" y="1259661"/>
                    <a:pt x="18539" y="1096004"/>
                    <a:pt x="53870" y="935280"/>
                  </a:cubicBezTo>
                  <a:cubicBezTo>
                    <a:pt x="89104" y="774649"/>
                    <a:pt x="143070" y="617135"/>
                    <a:pt x="215770" y="467689"/>
                  </a:cubicBezTo>
                  <a:cubicBezTo>
                    <a:pt x="288809" y="318243"/>
                    <a:pt x="378252" y="176659"/>
                    <a:pt x="480592" y="439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2C02A9F7-5A86-41CD-98C2-5EE1CDE3A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28916" y="0"/>
              <a:ext cx="3860037" cy="3776788"/>
            </a:xfrm>
            <a:custGeom>
              <a:avLst/>
              <a:gdLst>
                <a:gd name="connsiteX0" fmla="*/ 558050 w 3860037"/>
                <a:gd name="connsiteY0" fmla="*/ 0 h 3776788"/>
                <a:gd name="connsiteX1" fmla="*/ 1224060 w 3860037"/>
                <a:gd name="connsiteY1" fmla="*/ 0 h 3776788"/>
                <a:gd name="connsiteX2" fmla="*/ 1103279 w 3860037"/>
                <a:gd name="connsiteY2" fmla="*/ 106801 h 3776788"/>
                <a:gd name="connsiteX3" fmla="*/ 697005 w 3860037"/>
                <a:gd name="connsiteY3" fmla="*/ 633564 h 3776788"/>
                <a:gd name="connsiteX4" fmla="*/ 485409 w 3860037"/>
                <a:gd name="connsiteY4" fmla="*/ 1429020 h 3776788"/>
                <a:gd name="connsiteX5" fmla="*/ 835609 w 3860037"/>
                <a:gd name="connsiteY5" fmla="*/ 2167631 h 3776788"/>
                <a:gd name="connsiteX6" fmla="*/ 1012069 w 3860037"/>
                <a:gd name="connsiteY6" fmla="*/ 2402068 h 3776788"/>
                <a:gd name="connsiteX7" fmla="*/ 2667856 w 3860037"/>
                <a:gd name="connsiteY7" fmla="*/ 3318457 h 3776788"/>
                <a:gd name="connsiteX8" fmla="*/ 3757171 w 3860037"/>
                <a:gd name="connsiteY8" fmla="*/ 2876678 h 3776788"/>
                <a:gd name="connsiteX9" fmla="*/ 3860037 w 3860037"/>
                <a:gd name="connsiteY9" fmla="*/ 2801824 h 3776788"/>
                <a:gd name="connsiteX10" fmla="*/ 3860037 w 3860037"/>
                <a:gd name="connsiteY10" fmla="*/ 3372874 h 3776788"/>
                <a:gd name="connsiteX11" fmla="*/ 3694757 w 3860037"/>
                <a:gd name="connsiteY11" fmla="*/ 3476377 h 3776788"/>
                <a:gd name="connsiteX12" fmla="*/ 2667759 w 3860037"/>
                <a:gd name="connsiteY12" fmla="*/ 3776788 h 3776788"/>
                <a:gd name="connsiteX13" fmla="*/ 610425 w 3860037"/>
                <a:gd name="connsiteY13" fmla="*/ 2659336 h 3776788"/>
                <a:gd name="connsiteX14" fmla="*/ 0 w 3860037"/>
                <a:gd name="connsiteY14" fmla="*/ 1428928 h 3776788"/>
                <a:gd name="connsiteX15" fmla="*/ 405569 w 3860037"/>
                <a:gd name="connsiteY15" fmla="*/ 197288 h 377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60037" h="3776788">
                  <a:moveTo>
                    <a:pt x="558050" y="0"/>
                  </a:moveTo>
                  <a:lnTo>
                    <a:pt x="1224060" y="0"/>
                  </a:lnTo>
                  <a:lnTo>
                    <a:pt x="1103279" y="106801"/>
                  </a:lnTo>
                  <a:cubicBezTo>
                    <a:pt x="936215" y="268568"/>
                    <a:pt x="800012" y="445084"/>
                    <a:pt x="697005" y="633564"/>
                  </a:cubicBezTo>
                  <a:cubicBezTo>
                    <a:pt x="556653" y="890464"/>
                    <a:pt x="485409" y="1158092"/>
                    <a:pt x="485409" y="1429020"/>
                  </a:cubicBezTo>
                  <a:cubicBezTo>
                    <a:pt x="485409" y="1701873"/>
                    <a:pt x="599069" y="1861221"/>
                    <a:pt x="835609" y="2167631"/>
                  </a:cubicBezTo>
                  <a:cubicBezTo>
                    <a:pt x="892682" y="2241529"/>
                    <a:pt x="951696" y="2317994"/>
                    <a:pt x="1012069" y="2402068"/>
                  </a:cubicBezTo>
                  <a:cubicBezTo>
                    <a:pt x="1473407" y="3044412"/>
                    <a:pt x="1968619" y="3318457"/>
                    <a:pt x="2667856" y="3318457"/>
                  </a:cubicBezTo>
                  <a:cubicBezTo>
                    <a:pt x="3069403" y="3318457"/>
                    <a:pt x="3377389" y="3147529"/>
                    <a:pt x="3757171" y="2876678"/>
                  </a:cubicBezTo>
                  <a:lnTo>
                    <a:pt x="3860037" y="2801824"/>
                  </a:lnTo>
                  <a:lnTo>
                    <a:pt x="3860037" y="3372874"/>
                  </a:lnTo>
                  <a:lnTo>
                    <a:pt x="3694757" y="3476377"/>
                  </a:lnTo>
                  <a:cubicBezTo>
                    <a:pt x="3392861" y="3653193"/>
                    <a:pt x="3067353" y="3776788"/>
                    <a:pt x="2667759" y="3776788"/>
                  </a:cubicBezTo>
                  <a:cubicBezTo>
                    <a:pt x="1719653" y="3776788"/>
                    <a:pt x="1104085" y="3346695"/>
                    <a:pt x="610425" y="2659336"/>
                  </a:cubicBezTo>
                  <a:cubicBezTo>
                    <a:pt x="314191" y="2246938"/>
                    <a:pt x="0" y="1964091"/>
                    <a:pt x="0" y="1428928"/>
                  </a:cubicBezTo>
                  <a:cubicBezTo>
                    <a:pt x="0" y="982968"/>
                    <a:pt x="151158" y="563404"/>
                    <a:pt x="405569" y="19728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8535FA6-8D15-4E17-B087-AD3D45711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28916" y="0"/>
              <a:ext cx="3860037" cy="3776788"/>
            </a:xfrm>
            <a:custGeom>
              <a:avLst/>
              <a:gdLst>
                <a:gd name="connsiteX0" fmla="*/ 558050 w 3860037"/>
                <a:gd name="connsiteY0" fmla="*/ 0 h 3776788"/>
                <a:gd name="connsiteX1" fmla="*/ 1370196 w 3860037"/>
                <a:gd name="connsiteY1" fmla="*/ 0 h 3776788"/>
                <a:gd name="connsiteX2" fmla="*/ 1343634 w 3860037"/>
                <a:gd name="connsiteY2" fmla="*/ 19644 h 3776788"/>
                <a:gd name="connsiteX3" fmla="*/ 783196 w 3860037"/>
                <a:gd name="connsiteY3" fmla="*/ 675555 h 3776788"/>
                <a:gd name="connsiteX4" fmla="*/ 582374 w 3860037"/>
                <a:gd name="connsiteY4" fmla="*/ 1429020 h 3776788"/>
                <a:gd name="connsiteX5" fmla="*/ 913939 w 3860037"/>
                <a:gd name="connsiteY5" fmla="*/ 2113629 h 3776788"/>
                <a:gd name="connsiteX6" fmla="*/ 1092340 w 3860037"/>
                <a:gd name="connsiteY6" fmla="*/ 2350634 h 3776788"/>
                <a:gd name="connsiteX7" fmla="*/ 1772941 w 3860037"/>
                <a:gd name="connsiteY7" fmla="*/ 3006913 h 3776788"/>
                <a:gd name="connsiteX8" fmla="*/ 2667759 w 3860037"/>
                <a:gd name="connsiteY8" fmla="*/ 3226772 h 3776788"/>
                <a:gd name="connsiteX9" fmla="*/ 3243339 w 3860037"/>
                <a:gd name="connsiteY9" fmla="*/ 3086769 h 3776788"/>
                <a:gd name="connsiteX10" fmla="*/ 3702873 w 3860037"/>
                <a:gd name="connsiteY10" fmla="*/ 2800709 h 3776788"/>
                <a:gd name="connsiteX11" fmla="*/ 3860037 w 3860037"/>
                <a:gd name="connsiteY11" fmla="*/ 2686097 h 3776788"/>
                <a:gd name="connsiteX12" fmla="*/ 3860037 w 3860037"/>
                <a:gd name="connsiteY12" fmla="*/ 3372874 h 3776788"/>
                <a:gd name="connsiteX13" fmla="*/ 3694757 w 3860037"/>
                <a:gd name="connsiteY13" fmla="*/ 3476377 h 3776788"/>
                <a:gd name="connsiteX14" fmla="*/ 2667759 w 3860037"/>
                <a:gd name="connsiteY14" fmla="*/ 3776788 h 3776788"/>
                <a:gd name="connsiteX15" fmla="*/ 610425 w 3860037"/>
                <a:gd name="connsiteY15" fmla="*/ 2659336 h 3776788"/>
                <a:gd name="connsiteX16" fmla="*/ 0 w 3860037"/>
                <a:gd name="connsiteY16" fmla="*/ 1428928 h 3776788"/>
                <a:gd name="connsiteX17" fmla="*/ 405569 w 3860037"/>
                <a:gd name="connsiteY17" fmla="*/ 197288 h 377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60037" h="3776788">
                  <a:moveTo>
                    <a:pt x="558050" y="0"/>
                  </a:moveTo>
                  <a:lnTo>
                    <a:pt x="1370196" y="0"/>
                  </a:lnTo>
                  <a:lnTo>
                    <a:pt x="1343634" y="19644"/>
                  </a:lnTo>
                  <a:cubicBezTo>
                    <a:pt x="1106705" y="211357"/>
                    <a:pt x="912969" y="438184"/>
                    <a:pt x="783196" y="675555"/>
                  </a:cubicBezTo>
                  <a:cubicBezTo>
                    <a:pt x="649929" y="919345"/>
                    <a:pt x="582374" y="1172853"/>
                    <a:pt x="582374" y="1429020"/>
                  </a:cubicBezTo>
                  <a:cubicBezTo>
                    <a:pt x="582374" y="1673817"/>
                    <a:pt x="683999" y="1815838"/>
                    <a:pt x="913939" y="2113629"/>
                  </a:cubicBezTo>
                  <a:cubicBezTo>
                    <a:pt x="971497" y="2188169"/>
                    <a:pt x="1030996" y="2265275"/>
                    <a:pt x="1092340" y="2350634"/>
                  </a:cubicBezTo>
                  <a:cubicBezTo>
                    <a:pt x="1309274" y="2652643"/>
                    <a:pt x="1531839" y="2867368"/>
                    <a:pt x="1772941" y="3006913"/>
                  </a:cubicBezTo>
                  <a:cubicBezTo>
                    <a:pt x="2028506" y="3154891"/>
                    <a:pt x="2321246" y="3226772"/>
                    <a:pt x="2667759" y="3226772"/>
                  </a:cubicBezTo>
                  <a:cubicBezTo>
                    <a:pt x="2864407" y="3226772"/>
                    <a:pt x="3047273" y="3182305"/>
                    <a:pt x="3243339" y="3086769"/>
                  </a:cubicBezTo>
                  <a:cubicBezTo>
                    <a:pt x="3394318" y="3013193"/>
                    <a:pt x="3544153" y="2914345"/>
                    <a:pt x="3702873" y="2800709"/>
                  </a:cubicBezTo>
                  <a:lnTo>
                    <a:pt x="3860037" y="2686097"/>
                  </a:lnTo>
                  <a:lnTo>
                    <a:pt x="3860037" y="3372874"/>
                  </a:lnTo>
                  <a:lnTo>
                    <a:pt x="3694757" y="3476377"/>
                  </a:lnTo>
                  <a:cubicBezTo>
                    <a:pt x="3392861" y="3653193"/>
                    <a:pt x="3067353" y="3776788"/>
                    <a:pt x="2667759" y="3776788"/>
                  </a:cubicBezTo>
                  <a:cubicBezTo>
                    <a:pt x="1719653" y="3776788"/>
                    <a:pt x="1104085" y="3346695"/>
                    <a:pt x="610425" y="2659336"/>
                  </a:cubicBezTo>
                  <a:cubicBezTo>
                    <a:pt x="314191" y="2246938"/>
                    <a:pt x="0" y="1964091"/>
                    <a:pt x="0" y="1428928"/>
                  </a:cubicBezTo>
                  <a:cubicBezTo>
                    <a:pt x="0" y="982968"/>
                    <a:pt x="151158" y="563404"/>
                    <a:pt x="405569" y="19728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105CE7D8-99D3-F547-8544-7FB8B76DC069}"/>
              </a:ext>
            </a:extLst>
          </p:cNvPr>
          <p:cNvGrpSpPr/>
          <p:nvPr/>
        </p:nvGrpSpPr>
        <p:grpSpPr>
          <a:xfrm>
            <a:off x="323181" y="953716"/>
            <a:ext cx="4909128" cy="1885523"/>
            <a:chOff x="1259962" y="3131081"/>
            <a:chExt cx="3222312" cy="1237642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A454305F-59C1-E94A-A45C-24FAA2BF4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59962" y="3131081"/>
              <a:ext cx="1237642" cy="1237642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16AA5E69-18A3-7645-9D34-C9E8D7DC9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2709" y="3430322"/>
              <a:ext cx="1889565" cy="730420"/>
            </a:xfrm>
            <a:prstGeom prst="rect">
              <a:avLst/>
            </a:prstGeom>
          </p:spPr>
        </p:pic>
      </p:grpSp>
      <p:grpSp>
        <p:nvGrpSpPr>
          <p:cNvPr id="11" name="Grupp 10">
            <a:extLst>
              <a:ext uri="{FF2B5EF4-FFF2-40B4-BE49-F238E27FC236}">
                <a16:creationId xmlns:a16="http://schemas.microsoft.com/office/drawing/2014/main" id="{D059FA78-CECF-9744-8E74-F7E5288ED3C6}"/>
              </a:ext>
            </a:extLst>
          </p:cNvPr>
          <p:cNvGrpSpPr/>
          <p:nvPr/>
        </p:nvGrpSpPr>
        <p:grpSpPr>
          <a:xfrm>
            <a:off x="323181" y="3791279"/>
            <a:ext cx="4909129" cy="1819340"/>
            <a:chOff x="4799856" y="3292750"/>
            <a:chExt cx="7392144" cy="1993953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E4B9BBF9-5CEF-6047-9579-3282D09341C9}"/>
                </a:ext>
              </a:extLst>
            </p:cNvPr>
            <p:cNvSpPr/>
            <p:nvPr/>
          </p:nvSpPr>
          <p:spPr>
            <a:xfrm>
              <a:off x="4799856" y="3292750"/>
              <a:ext cx="7392144" cy="199395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" name="Platshållare för innehåll 2">
              <a:extLst>
                <a:ext uri="{FF2B5EF4-FFF2-40B4-BE49-F238E27FC236}">
                  <a16:creationId xmlns:a16="http://schemas.microsoft.com/office/drawing/2014/main" id="{40B8F584-62BB-854C-A2DB-ADB28B498C3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31192" y="3611230"/>
              <a:ext cx="6888088" cy="1123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603504" fontAlgn="auto">
                <a:spcBef>
                  <a:spcPts val="660"/>
                </a:spcBef>
                <a:spcAft>
                  <a:spcPts val="1188"/>
                </a:spcAft>
              </a:pPr>
              <a:r>
                <a:rPr lang="sv-SE" altLang="sv-SE" sz="2904" b="1" kern="1200">
                  <a:solidFill>
                    <a:schemeClr val="bg1"/>
                  </a:solidFill>
                  <a:latin typeface="Corbel" panose="020B0503020204020204" pitchFamily="34" charset="0"/>
                  <a:ea typeface="+mn-ea"/>
                  <a:cs typeface="+mn-cs"/>
                </a:rPr>
                <a:t>Rök och alkoholfri operation</a:t>
              </a:r>
            </a:p>
            <a:p>
              <a:pPr algn="l" defTabSz="603504" fontAlgn="auto">
                <a:spcBef>
                  <a:spcPts val="660"/>
                </a:spcBef>
                <a:spcAft>
                  <a:spcPts val="1188"/>
                </a:spcAft>
              </a:pPr>
              <a:r>
                <a:rPr lang="sv-SE" altLang="sv-SE" sz="2376" b="1" kern="1200">
                  <a:solidFill>
                    <a:schemeClr val="bg1"/>
                  </a:solidFill>
                  <a:latin typeface="Corbel" panose="020B0503020204020204" pitchFamily="34" charset="0"/>
                  <a:ea typeface="+mn-ea"/>
                  <a:cs typeface="+mn-cs"/>
                </a:rPr>
                <a:t>Tema grupp : alkohol &amp; tobaksprevention  </a:t>
              </a:r>
              <a:endParaRPr lang="sv-SE" altLang="sv-SE" sz="3600" b="1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4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26FF1889-34DA-1729-39D4-54B11147D746}"/>
              </a:ext>
            </a:extLst>
          </p:cNvPr>
          <p:cNvSpPr txBox="1"/>
          <p:nvPr/>
        </p:nvSpPr>
        <p:spPr>
          <a:xfrm>
            <a:off x="3075415" y="119094"/>
            <a:ext cx="2672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PATIENTBROSCHYR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F816834-8D12-748D-96BF-BA5C8A0186A5}"/>
              </a:ext>
            </a:extLst>
          </p:cNvPr>
          <p:cNvSpPr txBox="1"/>
          <p:nvPr/>
        </p:nvSpPr>
        <p:spPr>
          <a:xfrm>
            <a:off x="6937687" y="57177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2"/>
              </a:rPr>
              <a:t>folder-rokfri-operation.pdf (sodersjukhuset.se)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A12DC6C-C9B2-06ED-8F3E-69DB571E5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687" y="1501570"/>
            <a:ext cx="2921149" cy="410721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D0D1DF89-74FE-125D-B023-8462820FB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56" y="2341368"/>
            <a:ext cx="5247429" cy="2951679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C53C6776-A0FD-6AF6-4ACD-0C2BA7514423}"/>
              </a:ext>
            </a:extLst>
          </p:cNvPr>
          <p:cNvSpPr txBox="1"/>
          <p:nvPr/>
        </p:nvSpPr>
        <p:spPr>
          <a:xfrm>
            <a:off x="648153" y="547028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5"/>
              </a:rPr>
              <a:t>Goda levnadsvanor inför operation - Vårdgivare Skåne (skane.se)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652678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26FF1889-34DA-1729-39D4-54B11147D746}"/>
              </a:ext>
            </a:extLst>
          </p:cNvPr>
          <p:cNvSpPr txBox="1"/>
          <p:nvPr/>
        </p:nvSpPr>
        <p:spPr>
          <a:xfrm>
            <a:off x="3075415" y="119094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PATIENT BROSCHYRER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884672B-7B9D-2AAA-EA08-7E766062DA82}"/>
              </a:ext>
            </a:extLst>
          </p:cNvPr>
          <p:cNvSpPr txBox="1"/>
          <p:nvPr/>
        </p:nvSpPr>
        <p:spPr>
          <a:xfrm>
            <a:off x="7668548" y="542299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2"/>
              </a:rPr>
              <a:t>alkoholfrioperation-print_uppslagc.pdf (hfsnatverket.se)</a:t>
            </a:r>
            <a:endParaRPr lang="sv-SE" sz="12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ACD54CE-10CA-39D1-A42E-35C045928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548" y="1634093"/>
            <a:ext cx="2663356" cy="3778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D36BCF95-5D45-6FC1-7B92-9BDFB1B779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15787"/>
              </p:ext>
            </p:extLst>
          </p:nvPr>
        </p:nvGraphicFramePr>
        <p:xfrm>
          <a:off x="4235904" y="1613969"/>
          <a:ext cx="2667000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666852" imgH="3778206" progId="AcroExch.Document.DC">
                  <p:embed/>
                </p:oleObj>
              </mc:Choice>
              <mc:Fallback>
                <p:oleObj name="Acrobat Document" r:id="rId4" imgW="2666852" imgH="3778206" progId="AcroExch.Document.DC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A18C131A-71FC-FF03-333E-23A06B0F1E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5904" y="1613969"/>
                        <a:ext cx="2667000" cy="377825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ruta 9">
            <a:extLst>
              <a:ext uri="{FF2B5EF4-FFF2-40B4-BE49-F238E27FC236}">
                <a16:creationId xmlns:a16="http://schemas.microsoft.com/office/drawing/2014/main" id="{0FADEB36-94EF-44FA-029D-327A60A61998}"/>
              </a:ext>
            </a:extLst>
          </p:cNvPr>
          <p:cNvSpPr txBox="1"/>
          <p:nvPr/>
        </p:nvSpPr>
        <p:spPr>
          <a:xfrm>
            <a:off x="4235904" y="5392219"/>
            <a:ext cx="2381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6"/>
              </a:rPr>
              <a:t>Levnadsvanor i samband med en operation - Samverkanswebben (regionsormland.se)</a:t>
            </a:r>
            <a:endParaRPr lang="sv-SE" sz="12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A36EC7F-32E0-7712-11F8-229A7300A6B6}"/>
              </a:ext>
            </a:extLst>
          </p:cNvPr>
          <p:cNvSpPr txBox="1"/>
          <p:nvPr/>
        </p:nvSpPr>
        <p:spPr>
          <a:xfrm>
            <a:off x="768124" y="5392219"/>
            <a:ext cx="56871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7"/>
              </a:rPr>
              <a:t>broschyr---rok--och-alkoholfri-fore-och-ef.pdf</a:t>
            </a:r>
            <a:endParaRPr lang="sv-SE" sz="1200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5CDC962-27A4-4DFE-8ED4-50979D1AC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768" y="1863787"/>
            <a:ext cx="2520534" cy="34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15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1B2BCC4-5B28-557B-BC12-F57C36A43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Börja med någon enhet som är intresserade ex kirurgen ortopeden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0D00A1-74CA-FF08-BFC0-2747765DE9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Få med info om tobak och alkohol på remissen från primärvården till specialistvården.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A5C0248-6CB0-074E-AE9E-F50A277FA5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/>
              <a:t>Utbildningsinsatser </a:t>
            </a:r>
          </a:p>
          <a:p>
            <a:pPr marL="342900" indent="-342900">
              <a:buFontTx/>
              <a:buChar char="-"/>
            </a:pPr>
            <a:r>
              <a:rPr lang="sv-SE" dirty="0"/>
              <a:t>Evidensen bakom</a:t>
            </a:r>
          </a:p>
          <a:p>
            <a:pPr marL="342900" indent="-342900">
              <a:buFontTx/>
              <a:buChar char="-"/>
            </a:pPr>
            <a:r>
              <a:rPr lang="sv-SE" dirty="0"/>
              <a:t>Hur för vi samtalen?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69BFCEA-E0A6-8A46-B065-8320074DF6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Lite mer tips?</a:t>
            </a:r>
          </a:p>
        </p:txBody>
      </p:sp>
    </p:spTree>
    <p:extLst>
      <p:ext uri="{BB962C8B-B14F-4D97-AF65-F5344CB8AC3E}">
        <p14:creationId xmlns:p14="http://schemas.microsoft.com/office/powerpoint/2010/main" val="2941008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93CFBC1-F6FC-D5BA-F9D3-2A14C4F694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86" y="2573950"/>
            <a:ext cx="4608000" cy="3462594"/>
          </a:xfrm>
        </p:spPr>
        <p:txBody>
          <a:bodyPr/>
          <a:lstStyle/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r>
              <a:rPr lang="sv-SE" dirty="0">
                <a:hlinkClick r:id="rId2"/>
              </a:rPr>
              <a:t>Alkoholfri operation (hfsnatverket.se)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40F0720-53C2-50AD-E64B-3EAC79149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43" y="1251255"/>
            <a:ext cx="11322632" cy="112400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EA37B084-1DD0-A726-6C1E-210EC7928B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9" t="1" b="3440"/>
          <a:stretch/>
        </p:blipFill>
        <p:spPr>
          <a:xfrm>
            <a:off x="468086" y="2764190"/>
            <a:ext cx="4125175" cy="278969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D30FBF9B-20B8-8A5E-849D-4FC84A103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37"/>
          <a:stretch/>
        </p:blipFill>
        <p:spPr>
          <a:xfrm>
            <a:off x="5874497" y="2764190"/>
            <a:ext cx="4497922" cy="2789692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397A47B2-CD8A-152F-9512-94D4C502353E}"/>
              </a:ext>
            </a:extLst>
          </p:cNvPr>
          <p:cNvSpPr txBox="1"/>
          <p:nvPr/>
        </p:nvSpPr>
        <p:spPr>
          <a:xfrm>
            <a:off x="5874496" y="57371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6"/>
              </a:rPr>
              <a:t>Tobaksfri operation (hfsnatverket.se)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5572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D397DFA5-950C-4A5B-97F3-B9DA9BCF6965}"/>
              </a:ext>
            </a:extLst>
          </p:cNvPr>
          <p:cNvSpPr txBox="1"/>
          <p:nvPr/>
        </p:nvSpPr>
        <p:spPr>
          <a:xfrm>
            <a:off x="587388" y="1154647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  <a:cs typeface="Calibri" panose="020F0502020204030204" pitchFamily="34" charset="0"/>
              </a:rPr>
              <a:t>Stark för kirurgi – stark för livet!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FCB8276-F2FE-0F8A-FD69-EDD0B24C547F}"/>
              </a:ext>
            </a:extLst>
          </p:cNvPr>
          <p:cNvSpPr txBox="1"/>
          <p:nvPr/>
        </p:nvSpPr>
        <p:spPr>
          <a:xfrm>
            <a:off x="761559" y="6095239"/>
            <a:ext cx="82735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3"/>
              </a:rPr>
              <a:t>Stark för kirurgi – stark för livet - Svenska Läkaresällskapet (sls.se)</a:t>
            </a: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B67072D-381F-C4C1-959E-B5DDD1CF1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66" y="1050449"/>
            <a:ext cx="4121362" cy="83824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BDA698D-D25F-9941-B387-94B5BE1EE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543" y="1385479"/>
            <a:ext cx="5207268" cy="4178515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4985A7DF-DFC5-CEAD-B21F-2E4923B4D4F2}"/>
              </a:ext>
            </a:extLst>
          </p:cNvPr>
          <p:cNvSpPr txBox="1"/>
          <p:nvPr/>
        </p:nvSpPr>
        <p:spPr>
          <a:xfrm>
            <a:off x="3075415" y="119094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NATIONELLT</a:t>
            </a:r>
          </a:p>
        </p:txBody>
      </p:sp>
    </p:spTree>
    <p:extLst>
      <p:ext uri="{BB962C8B-B14F-4D97-AF65-F5344CB8AC3E}">
        <p14:creationId xmlns:p14="http://schemas.microsoft.com/office/powerpoint/2010/main" val="3791829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442481A-F04A-D95B-B4EA-B67700D5F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97" y="1184533"/>
            <a:ext cx="9357783" cy="4444946"/>
          </a:xfrm>
          <a:prstGeom prst="rect">
            <a:avLst/>
          </a:prstGeom>
          <a:ln>
            <a:noFill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C441505-F5DB-B19C-E0A1-C75AD43356C3}"/>
              </a:ext>
            </a:extLst>
          </p:cNvPr>
          <p:cNvSpPr txBox="1"/>
          <p:nvPr/>
        </p:nvSpPr>
        <p:spPr>
          <a:xfrm>
            <a:off x="961208" y="5997181"/>
            <a:ext cx="8716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3"/>
              </a:rPr>
              <a:t>Bakomliggande mekanismer - Svenska Läkaresällskapet (sls.se)</a:t>
            </a: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3B7D28F-A246-5FCD-8F70-6351EA80D35A}"/>
              </a:ext>
            </a:extLst>
          </p:cNvPr>
          <p:cNvSpPr txBox="1"/>
          <p:nvPr/>
        </p:nvSpPr>
        <p:spPr>
          <a:xfrm>
            <a:off x="961208" y="6364883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4"/>
              </a:rPr>
              <a:t>Vilka komplikationer? - Svenska Läkaresällskapet (sls.se)</a:t>
            </a:r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899A12EB-A2E7-9859-3773-4BB5272E99C6}"/>
              </a:ext>
            </a:extLst>
          </p:cNvPr>
          <p:cNvSpPr txBox="1"/>
          <p:nvPr/>
        </p:nvSpPr>
        <p:spPr>
          <a:xfrm>
            <a:off x="3075415" y="119094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NATIONELLT</a:t>
            </a:r>
          </a:p>
        </p:txBody>
      </p:sp>
    </p:spTree>
    <p:extLst>
      <p:ext uri="{BB962C8B-B14F-4D97-AF65-F5344CB8AC3E}">
        <p14:creationId xmlns:p14="http://schemas.microsoft.com/office/powerpoint/2010/main" val="991143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5297AB3E-1267-C4C9-071E-BD5863D3FE72}"/>
              </a:ext>
            </a:extLst>
          </p:cNvPr>
          <p:cNvSpPr txBox="1"/>
          <p:nvPr/>
        </p:nvSpPr>
        <p:spPr>
          <a:xfrm>
            <a:off x="446314" y="5104951"/>
            <a:ext cx="46264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3"/>
              </a:rPr>
              <a:t>patientinformation_alkoholfri_operation_final_ll20210318.pdf (sls.se)</a:t>
            </a:r>
            <a:endParaRPr lang="sv-SE" dirty="0"/>
          </a:p>
          <a:p>
            <a:endParaRPr lang="sv-SE" dirty="0">
              <a:hlinkClick r:id="rId4"/>
            </a:endParaRPr>
          </a:p>
          <a:p>
            <a:r>
              <a:rPr lang="sv-SE" dirty="0">
                <a:hlinkClick r:id="rId4"/>
              </a:rPr>
              <a:t>Alkoholfri operation - Patientinformation - Svenska Läkaresällskapet (sls.se)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7C1F301-717D-785A-8A84-145313554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14" y="2026592"/>
            <a:ext cx="2056625" cy="290439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4B79993-6E52-A921-2985-B094E2848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62" y="1014385"/>
            <a:ext cx="4121362" cy="838243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6CB7940-BB44-C798-1518-860797840F51}"/>
              </a:ext>
            </a:extLst>
          </p:cNvPr>
          <p:cNvSpPr txBox="1"/>
          <p:nvPr/>
        </p:nvSpPr>
        <p:spPr>
          <a:xfrm>
            <a:off x="3075415" y="119094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NATIONELLT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AC89471-9113-476B-02B6-E323F89D7EF7}"/>
              </a:ext>
            </a:extLst>
          </p:cNvPr>
          <p:cNvSpPr txBox="1"/>
          <p:nvPr/>
        </p:nvSpPr>
        <p:spPr>
          <a:xfrm>
            <a:off x="5181600" y="1433506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7"/>
              </a:rPr>
              <a:t>Levnadsvanor inför operation </a:t>
            </a:r>
            <a:r>
              <a:rPr lang="sv-SE" dirty="0">
                <a:hlinkClick r:id="rId8"/>
              </a:rPr>
              <a:t>–</a:t>
            </a:r>
            <a:r>
              <a:rPr lang="sv-SE" dirty="0">
                <a:hlinkClick r:id="rId7"/>
              </a:rPr>
              <a:t> YouTube</a:t>
            </a:r>
            <a:endParaRPr lang="sv-SE" dirty="0"/>
          </a:p>
          <a:p>
            <a:endParaRPr lang="sv-SE" dirty="0"/>
          </a:p>
          <a:p>
            <a:r>
              <a:rPr lang="sv-SE" dirty="0" err="1">
                <a:hlinkClick r:id="rId9"/>
              </a:rPr>
              <a:t>Webinar</a:t>
            </a:r>
            <a:r>
              <a:rPr lang="sv-SE" dirty="0">
                <a:hlinkClick r:id="rId9"/>
              </a:rPr>
              <a:t>: Levnadsvanor inför operation - YouTube</a:t>
            </a:r>
            <a:endParaRPr lang="sv-SE" dirty="0"/>
          </a:p>
          <a:p>
            <a:endParaRPr lang="sv-SE" dirty="0">
              <a:hlinkClick r:id="rId8"/>
            </a:endParaRPr>
          </a:p>
          <a:p>
            <a:endParaRPr lang="sv-SE" dirty="0">
              <a:hlinkClick r:id="rId8"/>
            </a:endParaRPr>
          </a:p>
          <a:p>
            <a:r>
              <a:rPr lang="sv-SE" dirty="0">
                <a:hlinkClick r:id="rId8"/>
              </a:rPr>
              <a:t>SLS Levnadsvaneprojekt webbutbildning: Alkoholfri operation (del 1/2) – YouTube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>
                <a:hlinkClick r:id="rId10"/>
              </a:rPr>
              <a:t>SLS Levnadsvaneprojekt webbutbildning: Alkoholfri operation (del 2/2) - YouTube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0980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>
            <a:extLst>
              <a:ext uri="{FF2B5EF4-FFF2-40B4-BE49-F238E27FC236}">
                <a16:creationId xmlns:a16="http://schemas.microsoft.com/office/drawing/2014/main" id="{46CB7940-BB44-C798-1518-860797840F51}"/>
              </a:ext>
            </a:extLst>
          </p:cNvPr>
          <p:cNvSpPr txBox="1"/>
          <p:nvPr/>
        </p:nvSpPr>
        <p:spPr>
          <a:xfrm>
            <a:off x="3075415" y="119094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NATIONELLT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EE958D1A-D8C5-A210-9033-0DC27A313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730" y="728466"/>
            <a:ext cx="6229670" cy="5505733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DBEE22E3-927C-C666-DA4C-16FA54349115}"/>
              </a:ext>
            </a:extLst>
          </p:cNvPr>
          <p:cNvSpPr txBox="1"/>
          <p:nvPr/>
        </p:nvSpPr>
        <p:spPr>
          <a:xfrm>
            <a:off x="6248400" y="592357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4"/>
              </a:rPr>
              <a:t>Vinster med stopp (slutarokalinjen.se)</a:t>
            </a:r>
            <a:endParaRPr lang="sv-SE" sz="1200" dirty="0"/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DAD8D356-6110-1D8E-C6DD-EABD27CD2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412" y="3135997"/>
            <a:ext cx="3263532" cy="43555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530D70D-A073-BA28-0754-0BB1EC947F10}"/>
              </a:ext>
            </a:extLst>
          </p:cNvPr>
          <p:cNvSpPr txBox="1"/>
          <p:nvPr/>
        </p:nvSpPr>
        <p:spPr>
          <a:xfrm>
            <a:off x="476555" y="2257444"/>
            <a:ext cx="38730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2800" b="1" i="0" dirty="0">
                <a:solidFill>
                  <a:srgbClr val="C12143"/>
                </a:solidFill>
                <a:effectLst/>
                <a:latin typeface="Inter"/>
              </a:rPr>
              <a:t>Stöd att avstå alkohol</a:t>
            </a:r>
          </a:p>
          <a:p>
            <a:pPr algn="l"/>
            <a:r>
              <a:rPr lang="sv-SE" sz="1400" b="0" i="0" dirty="0">
                <a:solidFill>
                  <a:srgbClr val="353535"/>
                </a:solidFill>
                <a:effectLst/>
                <a:latin typeface="Verdana" panose="020B0604030504040204" pitchFamily="34" charset="0"/>
              </a:rPr>
              <a:t>De flesta patienter klarar att förändra sina alkoholvanor på egen hand. </a:t>
            </a:r>
          </a:p>
          <a:p>
            <a:pPr algn="l"/>
            <a:endParaRPr lang="sv-SE" sz="1400" dirty="0">
              <a:solidFill>
                <a:srgbClr val="353535"/>
              </a:solidFill>
              <a:latin typeface="Verdana" panose="020B0604030504040204" pitchFamily="34" charset="0"/>
            </a:endParaRPr>
          </a:p>
          <a:p>
            <a:pPr algn="l"/>
            <a:r>
              <a:rPr lang="sv-SE" sz="1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Alkoholhjälpen på </a:t>
            </a:r>
            <a:r>
              <a:rPr lang="sv-SE" sz="1400" b="0" i="0" dirty="0">
                <a:solidFill>
                  <a:srgbClr val="396291"/>
                </a:solidFill>
                <a:effectLst/>
                <a:latin typeface="Open Sans" panose="020B0606030504020204" pitchFamily="34" charset="0"/>
                <a:hlinkClick r:id="rId6"/>
              </a:rPr>
              <a:t>020-84 44 48</a:t>
            </a:r>
            <a:r>
              <a:rPr lang="sv-SE" sz="1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 erbjuder kostnadsfri rådgivning.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61079C7-CDBC-7032-E79B-D980E6047719}"/>
              </a:ext>
            </a:extLst>
          </p:cNvPr>
          <p:cNvSpPr txBox="1"/>
          <p:nvPr/>
        </p:nvSpPr>
        <p:spPr>
          <a:xfrm>
            <a:off x="476555" y="3857882"/>
            <a:ext cx="617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7"/>
              </a:rPr>
              <a:t>Alkoholhjälpen | alkoholhjälpen.se (alkoholhjalpen.se)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4290735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C56BBCD-FFA2-5F95-DF50-C4BB902A5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00" y="874921"/>
            <a:ext cx="3791145" cy="5283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904B0A3-3E95-136A-20A4-F9A9AF310D63}"/>
              </a:ext>
            </a:extLst>
          </p:cNvPr>
          <p:cNvSpPr txBox="1"/>
          <p:nvPr/>
        </p:nvSpPr>
        <p:spPr>
          <a:xfrm>
            <a:off x="487943" y="6252519"/>
            <a:ext cx="5172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3"/>
              </a:rPr>
              <a:t>Vårdprogram levnadsvanor | Kunskapsstyrning vård | SKR (kunskapsstyrningvard.se)</a:t>
            </a:r>
            <a:endParaRPr lang="sv-SE" sz="12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2C1A418-5F16-287A-A2BE-3E90AB17C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28" y="780795"/>
            <a:ext cx="3801720" cy="54717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6B3D4882-A6E1-7E00-50EB-2119AFB8CD25}"/>
              </a:ext>
            </a:extLst>
          </p:cNvPr>
          <p:cNvSpPr txBox="1"/>
          <p:nvPr/>
        </p:nvSpPr>
        <p:spPr>
          <a:xfrm>
            <a:off x="5397400" y="6158393"/>
            <a:ext cx="5163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accent5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Nationellt vårdprogram vid ohälsosamma levnadsvanor prevention och behandling (skane.se)</a:t>
            </a:r>
            <a:endParaRPr lang="sv-SE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408C105-3895-8150-AA95-7EF0C53DA96A}"/>
              </a:ext>
            </a:extLst>
          </p:cNvPr>
          <p:cNvSpPr txBox="1"/>
          <p:nvPr/>
        </p:nvSpPr>
        <p:spPr>
          <a:xfrm>
            <a:off x="3075415" y="119094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NATIONELLT</a:t>
            </a:r>
          </a:p>
        </p:txBody>
      </p:sp>
    </p:spTree>
    <p:extLst>
      <p:ext uri="{BB962C8B-B14F-4D97-AF65-F5344CB8AC3E}">
        <p14:creationId xmlns:p14="http://schemas.microsoft.com/office/powerpoint/2010/main" val="1454963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03FD415-ECE7-37EF-2FBC-BF011967A0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Här kommer lite tips om olika riktlinjer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6FF1889-34DA-1729-39D4-54B11147D746}"/>
              </a:ext>
            </a:extLst>
          </p:cNvPr>
          <p:cNvSpPr txBox="1"/>
          <p:nvPr/>
        </p:nvSpPr>
        <p:spPr>
          <a:xfrm>
            <a:off x="3075415" y="119094"/>
            <a:ext cx="1747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RIKTLINJER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FC0589D-D09E-93CA-073F-55E94BDBD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886" y="2520890"/>
            <a:ext cx="2190456" cy="30958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4091E77-97F8-9F1F-3E12-8AD223572987}"/>
              </a:ext>
            </a:extLst>
          </p:cNvPr>
          <p:cNvSpPr txBox="1"/>
          <p:nvPr/>
        </p:nvSpPr>
        <p:spPr>
          <a:xfrm>
            <a:off x="4460013" y="5712251"/>
            <a:ext cx="38675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100" dirty="0">
                <a:hlinkClick r:id="rId3"/>
              </a:rPr>
              <a:t>Levnadsvanor, vårdprogram - Vårdgivare Skåne (skane.se)</a:t>
            </a:r>
            <a:endParaRPr lang="sv-SE" sz="11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1D221D5-BB26-5691-F3C4-B05DEA579920}"/>
              </a:ext>
            </a:extLst>
          </p:cNvPr>
          <p:cNvSpPr txBox="1"/>
          <p:nvPr/>
        </p:nvSpPr>
        <p:spPr>
          <a:xfrm>
            <a:off x="854075" y="5815012"/>
            <a:ext cx="37288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100" dirty="0">
                <a:hlinkClick r:id="rId4"/>
              </a:rPr>
              <a:t>Rökfri och alkoholfri inför och efter operation (vgregion.se)</a:t>
            </a:r>
            <a:endParaRPr lang="sv-SE" sz="110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4E4D945-6836-359F-D5FB-8EB4FBAF4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01" y="2520890"/>
            <a:ext cx="2175558" cy="30958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34E4A09E-441F-2673-7457-F8FFADB22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788" y="2004474"/>
            <a:ext cx="2478511" cy="35254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B24B115B-D191-E0FD-2580-95BFC5827889}"/>
              </a:ext>
            </a:extLst>
          </p:cNvPr>
          <p:cNvSpPr txBox="1"/>
          <p:nvPr/>
        </p:nvSpPr>
        <p:spPr>
          <a:xfrm>
            <a:off x="8567057" y="566112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Katarina Jupiter &lt;katarina.jupiter@gotland.se&gt;</a:t>
            </a:r>
          </a:p>
        </p:txBody>
      </p:sp>
    </p:spTree>
    <p:extLst>
      <p:ext uri="{BB962C8B-B14F-4D97-AF65-F5344CB8AC3E}">
        <p14:creationId xmlns:p14="http://schemas.microsoft.com/office/powerpoint/2010/main" val="396227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A7C470A-5A5B-EEB4-F4F1-2D649D44C1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4075" y="1246921"/>
            <a:ext cx="3126613" cy="3462594"/>
          </a:xfrm>
        </p:spPr>
        <p:txBody>
          <a:bodyPr/>
          <a:lstStyle/>
          <a:p>
            <a:r>
              <a:rPr lang="sv-SE" dirty="0"/>
              <a:t>Personalinformation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6FF1889-34DA-1729-39D4-54B11147D746}"/>
              </a:ext>
            </a:extLst>
          </p:cNvPr>
          <p:cNvSpPr txBox="1"/>
          <p:nvPr/>
        </p:nvSpPr>
        <p:spPr>
          <a:xfrm>
            <a:off x="3075415" y="119094"/>
            <a:ext cx="216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PERSONALSTÖD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E77CBFC-B290-D524-B6A0-2F2C35E2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" y="1916701"/>
            <a:ext cx="2533780" cy="3568883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97D1B2F4-22D4-9784-12CC-63DA1180A097}"/>
              </a:ext>
            </a:extLst>
          </p:cNvPr>
          <p:cNvSpPr txBox="1"/>
          <p:nvPr/>
        </p:nvSpPr>
        <p:spPr>
          <a:xfrm>
            <a:off x="854075" y="5693699"/>
            <a:ext cx="4452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3"/>
              </a:rPr>
              <a:t>personalinfo_rok-o-alkoholfri-operation.pdf (vardgivarguiden.se)</a:t>
            </a:r>
            <a:endParaRPr lang="sv-SE" sz="1200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C4C4EFED-BA65-1111-DFDC-4778F23FE3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53" t="22977" r="36249" b="9694"/>
          <a:stretch/>
        </p:blipFill>
        <p:spPr>
          <a:xfrm>
            <a:off x="5842499" y="1730112"/>
            <a:ext cx="3126613" cy="3973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79EEB5C9-269B-862E-72CC-7A8C2EE0FD12}"/>
              </a:ext>
            </a:extLst>
          </p:cNvPr>
          <p:cNvSpPr txBox="1"/>
          <p:nvPr/>
        </p:nvSpPr>
        <p:spPr>
          <a:xfrm>
            <a:off x="5649686" y="11539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Checklista för att underlätta implementering på enhetsnivå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7A64DB61-B80D-48CC-968C-96FC3E61CB9E}"/>
              </a:ext>
            </a:extLst>
          </p:cNvPr>
          <p:cNvSpPr txBox="1"/>
          <p:nvPr/>
        </p:nvSpPr>
        <p:spPr>
          <a:xfrm>
            <a:off x="5657442" y="5786031"/>
            <a:ext cx="699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5"/>
              </a:rPr>
              <a:t>checklista-strukturerat-arbete-rok-och-alkoholfri-op_20230116.pdf (skane.se)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971429912"/>
      </p:ext>
    </p:extLst>
  </p:cSld>
  <p:clrMapOvr>
    <a:masterClrMapping/>
  </p:clrMapOvr>
</p:sld>
</file>

<file path=ppt/theme/theme1.xml><?xml version="1.0" encoding="utf-8"?>
<a:theme xmlns:a="http://schemas.openxmlformats.org/drawingml/2006/main" name="Toppbård">
  <a:themeElements>
    <a:clrScheme name="HFS-2018-01">
      <a:dk1>
        <a:srgbClr val="000000"/>
      </a:dk1>
      <a:lt1>
        <a:srgbClr val="FFFFFF"/>
      </a:lt1>
      <a:dk2>
        <a:srgbClr val="45742B"/>
      </a:dk2>
      <a:lt2>
        <a:srgbClr val="E7E6E6"/>
      </a:lt2>
      <a:accent1>
        <a:srgbClr val="666666"/>
      </a:accent1>
      <a:accent2>
        <a:srgbClr val="ED7D31"/>
      </a:accent2>
      <a:accent3>
        <a:srgbClr val="2C2C2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ildbakgrund">
  <a:themeElements>
    <a:clrScheme name="HFS-2018-01">
      <a:dk1>
        <a:srgbClr val="000000"/>
      </a:dk1>
      <a:lt1>
        <a:srgbClr val="FFFFFF"/>
      </a:lt1>
      <a:dk2>
        <a:srgbClr val="45742B"/>
      </a:dk2>
      <a:lt2>
        <a:srgbClr val="E7E6E6"/>
      </a:lt2>
      <a:accent1>
        <a:srgbClr val="666666"/>
      </a:accent1>
      <a:accent2>
        <a:srgbClr val="ED7D31"/>
      </a:accent2>
      <a:accent3>
        <a:srgbClr val="2C2C2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pptmall_med_logotype</Template>
  <TotalTime>0</TotalTime>
  <Words>373</Words>
  <Application>Microsoft Office PowerPoint</Application>
  <PresentationFormat>Bredbild</PresentationFormat>
  <Paragraphs>71</Paragraphs>
  <Slides>12</Slides>
  <Notes>4</Notes>
  <HiddenSlides>0</HiddenSlides>
  <MMClips>0</MMClips>
  <ScaleCrop>false</ScaleCrop>
  <HeadingPairs>
    <vt:vector size="8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2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22" baseType="lpstr">
      <vt:lpstr>Arial</vt:lpstr>
      <vt:lpstr>Calibri</vt:lpstr>
      <vt:lpstr>Corbel</vt:lpstr>
      <vt:lpstr>Inter</vt:lpstr>
      <vt:lpstr>Modern No. 20</vt:lpstr>
      <vt:lpstr>Open Sans</vt:lpstr>
      <vt:lpstr>Verdana</vt:lpstr>
      <vt:lpstr>Toppbård</vt:lpstr>
      <vt:lpstr>Bildbakgrund</vt:lpstr>
      <vt:lpstr>Acrobat Document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Landstinget i Östergötland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Andreas Olsson</dc:creator>
  <cp:lastModifiedBy>Risberg Elisabeth</cp:lastModifiedBy>
  <cp:revision>331</cp:revision>
  <dcterms:created xsi:type="dcterms:W3CDTF">2009-09-16T11:57:45Z</dcterms:created>
  <dcterms:modified xsi:type="dcterms:W3CDTF">2024-11-27T11:58:31Z</dcterms:modified>
</cp:coreProperties>
</file>