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theme/theme3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4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5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96" r:id="rId3"/>
    <p:sldMasterId id="2147483714" r:id="rId4"/>
    <p:sldMasterId id="2147483722" r:id="rId5"/>
    <p:sldMasterId id="2147483734" r:id="rId6"/>
  </p:sldMasterIdLst>
  <p:notesMasterIdLst>
    <p:notesMasterId r:id="rId27"/>
  </p:notesMasterIdLst>
  <p:sldIdLst>
    <p:sldId id="447" r:id="rId7"/>
    <p:sldId id="268" r:id="rId8"/>
    <p:sldId id="453" r:id="rId9"/>
    <p:sldId id="454" r:id="rId10"/>
    <p:sldId id="450" r:id="rId11"/>
    <p:sldId id="451" r:id="rId12"/>
    <p:sldId id="452" r:id="rId13"/>
    <p:sldId id="348" r:id="rId14"/>
    <p:sldId id="457" r:id="rId15"/>
    <p:sldId id="351" r:id="rId16"/>
    <p:sldId id="352" r:id="rId17"/>
    <p:sldId id="459" r:id="rId18"/>
    <p:sldId id="354" r:id="rId19"/>
    <p:sldId id="462" r:id="rId20"/>
    <p:sldId id="464" r:id="rId21"/>
    <p:sldId id="466" r:id="rId22"/>
    <p:sldId id="435" r:id="rId23"/>
    <p:sldId id="437" r:id="rId24"/>
    <p:sldId id="364" r:id="rId25"/>
    <p:sldId id="434" r:id="rId26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1" autoAdjust="0"/>
    <p:restoredTop sz="78141" autoAdjust="0"/>
  </p:normalViewPr>
  <p:slideViewPr>
    <p:cSldViewPr showGuides="1">
      <p:cViewPr varScale="1">
        <p:scale>
          <a:sx n="54" d="100"/>
          <a:sy n="54" d="100"/>
        </p:scale>
        <p:origin x="1640" y="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-821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DD7B64-36E4-47AC-B1EB-8DF6F6946C66}" type="datetimeFigureOut">
              <a:rPr lang="sv-SE" smtClean="0"/>
              <a:t>2020-12-07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0C2626-6B83-490F-BBBE-4A4F7D3FA7E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643612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sz="1000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7762CC-AA2E-48BC-806B-EB3237609B00}" type="slidenum">
              <a:rPr lang="sv-SE" smtClean="0">
                <a:solidFill>
                  <a:prstClr val="black"/>
                </a:solidFill>
              </a:rPr>
              <a:pPr/>
              <a:t>1</a:t>
            </a:fld>
            <a:endParaRPr lang="sv-S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10032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0C2626-6B83-490F-BBBE-4A4F7D3FA7EE}" type="slidenum">
              <a:rPr lang="sv-SE" smtClean="0"/>
              <a:t>10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44309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0C2626-6B83-490F-BBBE-4A4F7D3FA7EE}" type="slidenum">
              <a:rPr lang="sv-SE" smtClean="0"/>
              <a:t>11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823950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0C2626-6B83-490F-BBBE-4A4F7D3FA7EE}" type="slidenum">
              <a:rPr lang="sv-SE" smtClean="0"/>
              <a:t>12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578000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0C2626-6B83-490F-BBBE-4A4F7D3FA7EE}" type="slidenum">
              <a:rPr lang="sv-SE" smtClean="0"/>
              <a:t>13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4222216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baseline="0" dirty="0" smtClean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0C2626-6B83-490F-BBBE-4A4F7D3FA7EE}" type="slidenum">
              <a:rPr lang="sv-SE" smtClean="0"/>
              <a:t>14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992993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0C2626-6B83-490F-BBBE-4A4F7D3FA7EE}" type="slidenum">
              <a:rPr lang="sv-SE" smtClean="0"/>
              <a:t>15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5066072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0C2626-6B83-490F-BBBE-4A4F7D3FA7EE}" type="slidenum">
              <a:rPr lang="sv-SE" smtClean="0"/>
              <a:t>16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3486856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0C2626-6B83-490F-BBBE-4A4F7D3FA7EE}" type="slidenum">
              <a:rPr lang="sv-SE" smtClean="0"/>
              <a:t>17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8707611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0C2626-6B83-490F-BBBE-4A4F7D3FA7EE}" type="slidenum">
              <a:rPr lang="sv-SE" smtClean="0"/>
              <a:t>18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1733255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7762CC-AA2E-48BC-806B-EB3237609B00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93047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7762CC-AA2E-48BC-806B-EB3237609B00}" type="slidenum">
              <a:rPr lang="sv-SE" smtClean="0">
                <a:solidFill>
                  <a:prstClr val="black"/>
                </a:solidFill>
              </a:rPr>
              <a:pPr/>
              <a:t>2</a:t>
            </a:fld>
            <a:endParaRPr lang="sv-S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499296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0C2626-6B83-490F-BBBE-4A4F7D3FA7EE}" type="slidenum">
              <a:rPr lang="sv-SE" smtClean="0"/>
              <a:t>20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067074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0C2626-6B83-490F-BBBE-4A4F7D3FA7EE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130069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0C2626-6B83-490F-BBBE-4A4F7D3FA7EE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964313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0C2626-6B83-490F-BBBE-4A4F7D3FA7EE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322545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0C2626-6B83-490F-BBBE-4A4F7D3FA7EE}" type="slidenum">
              <a:rPr lang="sv-SE" smtClean="0"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522859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0C2626-6B83-490F-BBBE-4A4F7D3FA7EE}" type="slidenum">
              <a:rPr lang="sv-SE" smtClean="0"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484530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0C2626-6B83-490F-BBBE-4A4F7D3FA7EE}" type="slidenum">
              <a:rPr lang="sv-SE" smtClean="0"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60245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baseline="0" dirty="0" smtClean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0C2626-6B83-490F-BBBE-4A4F7D3FA7EE}" type="slidenum">
              <a:rPr lang="sv-SE" smtClean="0"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990594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örstasida me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4644000" y="1800000"/>
            <a:ext cx="4104000" cy="1310400"/>
          </a:xfrm>
        </p:spPr>
        <p:txBody>
          <a:bodyPr anchor="t"/>
          <a:lstStyle>
            <a:lvl1pPr>
              <a:defRPr sz="4000"/>
            </a:lvl1pPr>
          </a:lstStyle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4716000" y="3348000"/>
            <a:ext cx="4104000" cy="131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Klicka här för att ändra format på underrubrik i bakgrunden</a:t>
            </a:r>
            <a:endParaRPr lang="sv-SE" dirty="0"/>
          </a:p>
        </p:txBody>
      </p:sp>
      <p:sp>
        <p:nvSpPr>
          <p:cNvPr id="9" name="Line 11"/>
          <p:cNvSpPr>
            <a:spLocks noChangeShapeType="1"/>
          </p:cNvSpPr>
          <p:nvPr/>
        </p:nvSpPr>
        <p:spPr bwMode="auto">
          <a:xfrm>
            <a:off x="4572000" y="5949950"/>
            <a:ext cx="41760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v-SE">
              <a:solidFill>
                <a:srgbClr val="000000"/>
              </a:solidFill>
            </a:endParaRPr>
          </a:p>
        </p:txBody>
      </p:sp>
      <p:sp>
        <p:nvSpPr>
          <p:cNvPr id="10" name="Line 11"/>
          <p:cNvSpPr>
            <a:spLocks noChangeShapeType="1"/>
          </p:cNvSpPr>
          <p:nvPr userDrawn="1"/>
        </p:nvSpPr>
        <p:spPr bwMode="auto">
          <a:xfrm>
            <a:off x="4572000" y="5949950"/>
            <a:ext cx="41760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v-SE">
              <a:solidFill>
                <a:srgbClr val="000000"/>
              </a:solidFill>
            </a:endParaRPr>
          </a:p>
        </p:txBody>
      </p:sp>
      <p:sp>
        <p:nvSpPr>
          <p:cNvPr id="8" name="Platshållare för bild 7"/>
          <p:cNvSpPr>
            <a:spLocks noGrp="1"/>
          </p:cNvSpPr>
          <p:nvPr>
            <p:ph type="pic" sz="quarter" idx="17" hasCustomPrompt="1"/>
          </p:nvPr>
        </p:nvSpPr>
        <p:spPr>
          <a:xfrm>
            <a:off x="-1" y="856800"/>
            <a:ext cx="4212000" cy="602128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sv-SE" dirty="0" smtClean="0"/>
              <a:t>För att infoga bild: </a:t>
            </a:r>
            <a:br>
              <a:rPr lang="sv-SE" dirty="0" smtClean="0"/>
            </a:br>
            <a:r>
              <a:rPr lang="sv-SE" dirty="0" smtClean="0"/>
              <a:t>1) Klicka här för att markera bildramen. </a:t>
            </a:r>
            <a:br>
              <a:rPr lang="sv-SE" dirty="0" smtClean="0"/>
            </a:br>
            <a:r>
              <a:rPr lang="sv-SE" dirty="0" smtClean="0"/>
              <a:t>2a) Välj bild från "Bildbank": Klicka på knappen ”Bildbank” i verktygsfältet ovan. </a:t>
            </a:r>
            <a:br>
              <a:rPr lang="sv-SE" dirty="0" smtClean="0"/>
            </a:br>
            <a:r>
              <a:rPr lang="sv-SE" dirty="0" smtClean="0"/>
              <a:t>2b) Välj bild från egen hårddisk: Klicka på ikonen nedan.</a:t>
            </a:r>
          </a:p>
        </p:txBody>
      </p:sp>
    </p:spTree>
    <p:extLst>
      <p:ext uri="{BB962C8B-B14F-4D97-AF65-F5344CB8AC3E}">
        <p14:creationId xmlns:p14="http://schemas.microsoft.com/office/powerpoint/2010/main" val="5574000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972000" y="1411200"/>
            <a:ext cx="7272000" cy="648000"/>
          </a:xfrm>
        </p:spPr>
        <p:txBody>
          <a:bodyPr anchor="t"/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75C4B-9A6B-4700-9375-615A4C8898EA}" type="datetime1">
              <a:rPr lang="sv-SE" smtClean="0">
                <a:solidFill>
                  <a:srgbClr val="000000"/>
                </a:solidFill>
              </a:rPr>
              <a:pPr/>
              <a:t>2020-12-07</a:t>
            </a:fld>
            <a:endParaRPr lang="sv-SE">
              <a:solidFill>
                <a:srgbClr val="000000"/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sv-SE" smtClean="0">
                <a:solidFill>
                  <a:srgbClr val="8D0017"/>
                </a:solidFill>
              </a:rPr>
              <a:t>(ange enhet via Infoga sidfot)</a:t>
            </a:r>
            <a:endParaRPr lang="sv-SE" sz="800" b="0" dirty="0">
              <a:solidFill>
                <a:srgbClr val="8D0017"/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4378D-1D2D-4DB9-B9D8-A6B719AA0047}" type="slidenum">
              <a:rPr lang="sv-SE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sv-SE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2" name="Platshållare för text 11"/>
          <p:cNvSpPr>
            <a:spLocks noGrp="1"/>
          </p:cNvSpPr>
          <p:nvPr>
            <p:ph type="body" sz="quarter" idx="14"/>
          </p:nvPr>
        </p:nvSpPr>
        <p:spPr>
          <a:xfrm>
            <a:off x="971600" y="2782800"/>
            <a:ext cx="7272338" cy="2662424"/>
          </a:xfrm>
        </p:spPr>
        <p:txBody>
          <a:bodyPr/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13" name="Line 11"/>
          <p:cNvSpPr>
            <a:spLocks noChangeShapeType="1"/>
          </p:cNvSpPr>
          <p:nvPr userDrawn="1"/>
        </p:nvSpPr>
        <p:spPr bwMode="auto">
          <a:xfrm>
            <a:off x="395288" y="5949950"/>
            <a:ext cx="8353425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v-S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8105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örstasida utan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044000" y="1800000"/>
            <a:ext cx="7200000" cy="1310400"/>
          </a:xfrm>
        </p:spPr>
        <p:txBody>
          <a:bodyPr anchor="t"/>
          <a:lstStyle>
            <a:lvl1pPr>
              <a:defRPr sz="4000"/>
            </a:lvl1pPr>
          </a:lstStyle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044000" y="3348000"/>
            <a:ext cx="7200000" cy="7020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Klicka här för att ändra format på underrubrik i bakgrunden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99089-29CF-4D68-B779-526D87707203}" type="datetime1">
              <a:rPr lang="sv-SE" smtClean="0">
                <a:solidFill>
                  <a:srgbClr val="000000"/>
                </a:solidFill>
              </a:rPr>
              <a:pPr/>
              <a:t>2020-12-07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sv-SE" dirty="0" smtClean="0">
                <a:solidFill>
                  <a:srgbClr val="8D0017"/>
                </a:solidFill>
              </a:rPr>
              <a:t>(ange enhet via Infoga sidfot)</a:t>
            </a:r>
            <a:endParaRPr lang="sv-SE" sz="800" b="0" dirty="0">
              <a:solidFill>
                <a:srgbClr val="8D0017"/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4378D-1D2D-4DB9-B9D8-A6B719AA0047}" type="slidenum">
              <a:rPr lang="sv-SE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sv-SE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Line 11"/>
          <p:cNvSpPr>
            <a:spLocks noChangeShapeType="1"/>
          </p:cNvSpPr>
          <p:nvPr/>
        </p:nvSpPr>
        <p:spPr bwMode="auto">
          <a:xfrm>
            <a:off x="395288" y="5949950"/>
            <a:ext cx="8353425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v-SE">
              <a:solidFill>
                <a:srgbClr val="000000"/>
              </a:solidFill>
            </a:endParaRPr>
          </a:p>
        </p:txBody>
      </p:sp>
      <p:sp>
        <p:nvSpPr>
          <p:cNvPr id="9" name="Line 11"/>
          <p:cNvSpPr>
            <a:spLocks noChangeShapeType="1"/>
          </p:cNvSpPr>
          <p:nvPr userDrawn="1"/>
        </p:nvSpPr>
        <p:spPr bwMode="auto">
          <a:xfrm>
            <a:off x="395288" y="5949950"/>
            <a:ext cx="8353425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v-S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15598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och 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972000" y="1411200"/>
            <a:ext cx="7272000" cy="648000"/>
          </a:xfrm>
        </p:spPr>
        <p:txBody>
          <a:bodyPr anchor="t"/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56DAA-AF54-4FED-AD9D-C7C72005C795}" type="datetime1">
              <a:rPr lang="sv-SE" smtClean="0">
                <a:solidFill>
                  <a:srgbClr val="000000"/>
                </a:solidFill>
              </a:rPr>
              <a:pPr/>
              <a:t>2020-12-07</a:t>
            </a:fld>
            <a:endParaRPr lang="sv-SE">
              <a:solidFill>
                <a:srgbClr val="000000"/>
              </a:solidFill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sv-SE" smtClean="0">
                <a:solidFill>
                  <a:srgbClr val="8D0017"/>
                </a:solidFill>
              </a:rPr>
              <a:t>(ange enhet via Infoga sidfot)</a:t>
            </a:r>
            <a:endParaRPr lang="sv-SE" sz="800" b="0" dirty="0">
              <a:solidFill>
                <a:srgbClr val="8D0017"/>
              </a:solidFill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4378D-1D2D-4DB9-B9D8-A6B719AA0047}" type="slidenum">
              <a:rPr lang="sv-SE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sv-SE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4" hasCustomPrompt="1"/>
          </p:nvPr>
        </p:nvSpPr>
        <p:spPr>
          <a:xfrm>
            <a:off x="5004048" y="2780928"/>
            <a:ext cx="3240088" cy="266357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 smtClean="0"/>
              <a:t>Klicka här för att infoga objekt</a:t>
            </a:r>
          </a:p>
        </p:txBody>
      </p:sp>
      <p:sp>
        <p:nvSpPr>
          <p:cNvPr id="13" name="Platshållare för text 12"/>
          <p:cNvSpPr>
            <a:spLocks noGrp="1"/>
          </p:cNvSpPr>
          <p:nvPr>
            <p:ph type="body" sz="quarter" idx="15"/>
          </p:nvPr>
        </p:nvSpPr>
        <p:spPr>
          <a:xfrm>
            <a:off x="971600" y="2780928"/>
            <a:ext cx="3816350" cy="2664470"/>
          </a:xfrm>
        </p:spPr>
        <p:txBody>
          <a:bodyPr/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14" name="Line 11"/>
          <p:cNvSpPr>
            <a:spLocks noChangeShapeType="1"/>
          </p:cNvSpPr>
          <p:nvPr userDrawn="1"/>
        </p:nvSpPr>
        <p:spPr bwMode="auto">
          <a:xfrm>
            <a:off x="395288" y="5949950"/>
            <a:ext cx="8353425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v-S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04535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972000" y="1411200"/>
            <a:ext cx="7272000" cy="648000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 smtClean="0"/>
              <a:t>Klicka här för enradig rubrik</a:t>
            </a:r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D0BC6-BCD9-4798-B02A-4494184D6F44}" type="datetime1">
              <a:rPr lang="sv-SE" smtClean="0">
                <a:solidFill>
                  <a:srgbClr val="000000"/>
                </a:solidFill>
              </a:rPr>
              <a:pPr/>
              <a:t>2020-12-07</a:t>
            </a:fld>
            <a:endParaRPr lang="sv-SE">
              <a:solidFill>
                <a:srgbClr val="000000"/>
              </a:solidFill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sv-SE" smtClean="0">
                <a:solidFill>
                  <a:srgbClr val="8D0017"/>
                </a:solidFill>
              </a:rPr>
              <a:t>(ange enhet via Infoga sidfot)</a:t>
            </a:r>
            <a:endParaRPr lang="sv-SE" sz="800" b="0" dirty="0">
              <a:solidFill>
                <a:srgbClr val="8D0017"/>
              </a:solidFill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4378D-1D2D-4DB9-B9D8-A6B719AA0047}" type="slidenum">
              <a:rPr lang="sv-SE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sv-SE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4" hasCustomPrompt="1"/>
          </p:nvPr>
        </p:nvSpPr>
        <p:spPr>
          <a:xfrm>
            <a:off x="1115616" y="2276872"/>
            <a:ext cx="7127875" cy="259061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 smtClean="0"/>
              <a:t>Klicka här för att infoga objekt</a:t>
            </a:r>
          </a:p>
        </p:txBody>
      </p:sp>
      <p:sp>
        <p:nvSpPr>
          <p:cNvPr id="10" name="Line 11"/>
          <p:cNvSpPr>
            <a:spLocks noChangeShapeType="1"/>
          </p:cNvSpPr>
          <p:nvPr userDrawn="1"/>
        </p:nvSpPr>
        <p:spPr bwMode="auto">
          <a:xfrm>
            <a:off x="395288" y="5949950"/>
            <a:ext cx="8353425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v-SE">
              <a:solidFill>
                <a:srgbClr val="000000"/>
              </a:solidFill>
            </a:endParaRPr>
          </a:p>
        </p:txBody>
      </p:sp>
      <p:sp>
        <p:nvSpPr>
          <p:cNvPr id="12" name="Platshållare för text 11"/>
          <p:cNvSpPr>
            <a:spLocks noGrp="1"/>
          </p:cNvSpPr>
          <p:nvPr>
            <p:ph type="body" sz="quarter" idx="15" hasCustomPrompt="1"/>
          </p:nvPr>
        </p:nvSpPr>
        <p:spPr>
          <a:xfrm>
            <a:off x="1043608" y="5085184"/>
            <a:ext cx="7200900" cy="360362"/>
          </a:xfrm>
        </p:spPr>
        <p:txBody>
          <a:bodyPr/>
          <a:lstStyle>
            <a:lvl1pPr marL="0" indent="0">
              <a:buNone/>
              <a:defRPr sz="1800"/>
            </a:lvl1pPr>
          </a:lstStyle>
          <a:p>
            <a:pPr lvl="0"/>
            <a:r>
              <a:rPr lang="sv-SE" dirty="0" smtClean="0"/>
              <a:t>Klicka här för att lägga till text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87606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lfritt 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B0998-7320-4472-8BA0-C5E5D3360E58}" type="datetime1">
              <a:rPr lang="sv-SE" smtClean="0">
                <a:solidFill>
                  <a:srgbClr val="000000"/>
                </a:solidFill>
              </a:rPr>
              <a:pPr/>
              <a:t>2020-12-07</a:t>
            </a:fld>
            <a:endParaRPr lang="sv-SE">
              <a:solidFill>
                <a:srgbClr val="000000"/>
              </a:solidFill>
            </a:endParaRPr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sv-SE" smtClean="0">
                <a:solidFill>
                  <a:srgbClr val="8D0017"/>
                </a:solidFill>
              </a:rPr>
              <a:t>(ange enhet via Infoga sidfot)</a:t>
            </a:r>
            <a:endParaRPr lang="sv-SE" sz="800" b="0" dirty="0">
              <a:solidFill>
                <a:srgbClr val="8D0017"/>
              </a:solidFill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4378D-1D2D-4DB9-B9D8-A6B719AA0047}" type="slidenum">
              <a:rPr lang="sv-SE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sv-SE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Line 11"/>
          <p:cNvSpPr>
            <a:spLocks noChangeShapeType="1"/>
          </p:cNvSpPr>
          <p:nvPr userDrawn="1"/>
        </p:nvSpPr>
        <p:spPr bwMode="auto">
          <a:xfrm>
            <a:off x="395288" y="5949950"/>
            <a:ext cx="8353425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v-SE">
              <a:solidFill>
                <a:srgbClr val="000000"/>
              </a:solidFill>
            </a:endParaRPr>
          </a:p>
        </p:txBody>
      </p:sp>
      <p:sp>
        <p:nvSpPr>
          <p:cNvPr id="7" name="Platshållare för innehåll 6"/>
          <p:cNvSpPr>
            <a:spLocks noGrp="1"/>
          </p:cNvSpPr>
          <p:nvPr>
            <p:ph sz="quarter" idx="13" hasCustomPrompt="1"/>
          </p:nvPr>
        </p:nvSpPr>
        <p:spPr>
          <a:xfrm>
            <a:off x="395288" y="1080000"/>
            <a:ext cx="8353425" cy="4680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 smtClean="0"/>
              <a:t>Klicka här för att infoga objekt</a:t>
            </a:r>
          </a:p>
        </p:txBody>
      </p:sp>
    </p:spTree>
    <p:extLst>
      <p:ext uri="{BB962C8B-B14F-4D97-AF65-F5344CB8AC3E}">
        <p14:creationId xmlns:p14="http://schemas.microsoft.com/office/powerpoint/2010/main" val="8794907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D7F0B-EFC9-4F37-802D-E743B3765F41}" type="datetimeFigureOut">
              <a:rPr lang="sv-SE" smtClean="0">
                <a:solidFill>
                  <a:srgbClr val="000000"/>
                </a:solidFill>
              </a:rPr>
              <a:pPr/>
              <a:t>2020-12-07</a:t>
            </a:fld>
            <a:endParaRPr lang="sv-SE">
              <a:solidFill>
                <a:srgbClr val="000000"/>
              </a:solidFill>
            </a:endParaRPr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srgbClr val="8D0017"/>
              </a:solidFill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E3339-38E0-4040-BF7D-7F4A2A49E40B}" type="slidenum">
              <a:rPr lang="sv-SE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sv-SE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25090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Rubrik och tabe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abell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3900"/>
          </a:xfrm>
        </p:spPr>
        <p:txBody>
          <a:bodyPr/>
          <a:lstStyle/>
          <a:p>
            <a:pPr lvl="0"/>
            <a:endParaRPr lang="sv-SE" noProof="0" smtClean="0"/>
          </a:p>
        </p:txBody>
      </p:sp>
      <p:sp>
        <p:nvSpPr>
          <p:cNvPr id="4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C05668-4450-448C-9AF0-FEC8A25E55FE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5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>
              <a:solidFill>
                <a:srgbClr val="FFFFFF"/>
              </a:solidFill>
            </a:endParaRPr>
          </a:p>
        </p:txBody>
      </p:sp>
      <p:sp>
        <p:nvSpPr>
          <p:cNvPr id="6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4227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Rubrik och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iagram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33900"/>
          </a:xfrm>
        </p:spPr>
        <p:txBody>
          <a:bodyPr/>
          <a:lstStyle/>
          <a:p>
            <a:pPr lvl="0"/>
            <a:endParaRPr lang="sv-SE" noProof="0" smtClean="0"/>
          </a:p>
        </p:txBody>
      </p:sp>
      <p:sp>
        <p:nvSpPr>
          <p:cNvPr id="4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1810F9-60BD-49F8-8D75-4B9B079E92BF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5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>
              <a:solidFill>
                <a:srgbClr val="FFFFFF"/>
              </a:solidFill>
            </a:endParaRPr>
          </a:p>
        </p:txBody>
      </p:sp>
      <p:sp>
        <p:nvSpPr>
          <p:cNvPr id="6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44868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1D26A-7E42-47EF-8FBE-0C9B91E84DDD}" type="datetimeFigureOut">
              <a:rPr lang="sv-SE" smtClean="0">
                <a:solidFill>
                  <a:srgbClr val="000000"/>
                </a:solidFill>
              </a:rPr>
              <a:pPr/>
              <a:t>2020-12-07</a:t>
            </a:fld>
            <a:endParaRPr lang="sv-SE">
              <a:solidFill>
                <a:srgbClr val="000000"/>
              </a:solidFill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srgbClr val="8D0017"/>
              </a:solidFill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BCBE1-EC52-4CD5-8CD8-C06FB9BDD9AA}" type="slidenum">
              <a:rPr lang="sv-SE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sv-SE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16930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D7F0B-EFC9-4F37-802D-E743B3765F41}" type="datetimeFigureOut">
              <a:rPr lang="sv-SE" smtClean="0">
                <a:solidFill>
                  <a:srgbClr val="000000"/>
                </a:solidFill>
              </a:rPr>
              <a:pPr/>
              <a:t>2020-12-07</a:t>
            </a:fld>
            <a:endParaRPr lang="sv-SE">
              <a:solidFill>
                <a:srgbClr val="000000"/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srgbClr val="8D0017"/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E3339-38E0-4040-BF7D-7F4A2A49E40B}" type="slidenum">
              <a:rPr lang="sv-SE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sv-SE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52962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972000" y="1411200"/>
            <a:ext cx="7272000" cy="648000"/>
          </a:xfrm>
        </p:spPr>
        <p:txBody>
          <a:bodyPr anchor="t"/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75C4B-9A6B-4700-9375-615A4C8898EA}" type="datetime1">
              <a:rPr lang="sv-SE" smtClean="0">
                <a:solidFill>
                  <a:srgbClr val="000000"/>
                </a:solidFill>
              </a:rPr>
              <a:pPr/>
              <a:t>2020-12-07</a:t>
            </a:fld>
            <a:endParaRPr lang="sv-SE">
              <a:solidFill>
                <a:srgbClr val="000000"/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sv-SE" smtClean="0">
                <a:solidFill>
                  <a:srgbClr val="8D0017"/>
                </a:solidFill>
              </a:rPr>
              <a:t>(ange enhet via Infoga sidfot)</a:t>
            </a:r>
            <a:endParaRPr lang="sv-SE" sz="800" b="0" dirty="0">
              <a:solidFill>
                <a:srgbClr val="8D0017"/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4378D-1D2D-4DB9-B9D8-A6B719AA0047}" type="slidenum">
              <a:rPr lang="sv-SE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sv-SE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2" name="Platshållare för text 11"/>
          <p:cNvSpPr>
            <a:spLocks noGrp="1"/>
          </p:cNvSpPr>
          <p:nvPr>
            <p:ph type="body" sz="quarter" idx="14"/>
          </p:nvPr>
        </p:nvSpPr>
        <p:spPr>
          <a:xfrm>
            <a:off x="971600" y="2782800"/>
            <a:ext cx="7272338" cy="2662424"/>
          </a:xfrm>
        </p:spPr>
        <p:txBody>
          <a:bodyPr/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13" name="Line 11"/>
          <p:cNvSpPr>
            <a:spLocks noChangeShapeType="1"/>
          </p:cNvSpPr>
          <p:nvPr userDrawn="1"/>
        </p:nvSpPr>
        <p:spPr bwMode="auto">
          <a:xfrm>
            <a:off x="395288" y="5949950"/>
            <a:ext cx="8353425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v-S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81661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t bakgrund - Rött Te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86273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örstasida me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4644000" y="1800000"/>
            <a:ext cx="4104000" cy="1310400"/>
          </a:xfrm>
        </p:spPr>
        <p:txBody>
          <a:bodyPr anchor="t"/>
          <a:lstStyle>
            <a:lvl1pPr>
              <a:defRPr sz="4000"/>
            </a:lvl1pPr>
          </a:lstStyle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4716000" y="3348000"/>
            <a:ext cx="4104000" cy="131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Klicka här för att ändra format på underrubrik i bakgrunden</a:t>
            </a:r>
            <a:endParaRPr lang="sv-SE" dirty="0"/>
          </a:p>
        </p:txBody>
      </p:sp>
      <p:sp>
        <p:nvSpPr>
          <p:cNvPr id="9" name="Line 11"/>
          <p:cNvSpPr>
            <a:spLocks noChangeShapeType="1"/>
          </p:cNvSpPr>
          <p:nvPr/>
        </p:nvSpPr>
        <p:spPr bwMode="auto">
          <a:xfrm>
            <a:off x="4572000" y="5949950"/>
            <a:ext cx="41760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v-SE">
              <a:solidFill>
                <a:srgbClr val="000000"/>
              </a:solidFill>
            </a:endParaRPr>
          </a:p>
        </p:txBody>
      </p:sp>
      <p:sp>
        <p:nvSpPr>
          <p:cNvPr id="10" name="Line 11"/>
          <p:cNvSpPr>
            <a:spLocks noChangeShapeType="1"/>
          </p:cNvSpPr>
          <p:nvPr userDrawn="1"/>
        </p:nvSpPr>
        <p:spPr bwMode="auto">
          <a:xfrm>
            <a:off x="4572000" y="5949950"/>
            <a:ext cx="41760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v-SE">
              <a:solidFill>
                <a:srgbClr val="000000"/>
              </a:solidFill>
            </a:endParaRPr>
          </a:p>
        </p:txBody>
      </p:sp>
      <p:sp>
        <p:nvSpPr>
          <p:cNvPr id="8" name="Platshållare för bild 7"/>
          <p:cNvSpPr>
            <a:spLocks noGrp="1"/>
          </p:cNvSpPr>
          <p:nvPr>
            <p:ph type="pic" sz="quarter" idx="17" hasCustomPrompt="1"/>
          </p:nvPr>
        </p:nvSpPr>
        <p:spPr>
          <a:xfrm>
            <a:off x="-1" y="856800"/>
            <a:ext cx="4212000" cy="602128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sv-SE" dirty="0" smtClean="0"/>
              <a:t>För att infoga bild: </a:t>
            </a:r>
            <a:br>
              <a:rPr lang="sv-SE" dirty="0" smtClean="0"/>
            </a:br>
            <a:r>
              <a:rPr lang="sv-SE" dirty="0" smtClean="0"/>
              <a:t>1) Klicka här för att markera bildramen. </a:t>
            </a:r>
            <a:br>
              <a:rPr lang="sv-SE" dirty="0" smtClean="0"/>
            </a:br>
            <a:r>
              <a:rPr lang="sv-SE" dirty="0" smtClean="0"/>
              <a:t>2a) Välj bild från "Bildbank": Klicka på knappen ”Bildbank” i verktygsfältet ovan. </a:t>
            </a:r>
            <a:br>
              <a:rPr lang="sv-SE" dirty="0" smtClean="0"/>
            </a:br>
            <a:r>
              <a:rPr lang="sv-SE" dirty="0" smtClean="0"/>
              <a:t>2b) Välj bild från egen hårddisk: Klicka på ikonen nedan.</a:t>
            </a:r>
          </a:p>
        </p:txBody>
      </p:sp>
    </p:spTree>
    <p:extLst>
      <p:ext uri="{BB962C8B-B14F-4D97-AF65-F5344CB8AC3E}">
        <p14:creationId xmlns:p14="http://schemas.microsoft.com/office/powerpoint/2010/main" val="37640004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972000" y="1411200"/>
            <a:ext cx="7272000" cy="648000"/>
          </a:xfrm>
        </p:spPr>
        <p:txBody>
          <a:bodyPr anchor="t"/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75C4B-9A6B-4700-9375-615A4C8898EA}" type="datetime1">
              <a:rPr lang="sv-SE" smtClean="0">
                <a:solidFill>
                  <a:srgbClr val="000000"/>
                </a:solidFill>
              </a:rPr>
              <a:pPr/>
              <a:t>2020-12-07</a:t>
            </a:fld>
            <a:endParaRPr lang="sv-SE">
              <a:solidFill>
                <a:srgbClr val="000000"/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sv-SE" smtClean="0">
                <a:solidFill>
                  <a:srgbClr val="8D0017"/>
                </a:solidFill>
              </a:rPr>
              <a:t>(ange enhet via Infoga sidfot)</a:t>
            </a:r>
            <a:endParaRPr lang="sv-SE" sz="800" b="0" dirty="0">
              <a:solidFill>
                <a:srgbClr val="8D0017"/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4378D-1D2D-4DB9-B9D8-A6B719AA0047}" type="slidenum">
              <a:rPr lang="sv-SE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sv-SE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2" name="Platshållare för text 11"/>
          <p:cNvSpPr>
            <a:spLocks noGrp="1"/>
          </p:cNvSpPr>
          <p:nvPr>
            <p:ph type="body" sz="quarter" idx="14"/>
          </p:nvPr>
        </p:nvSpPr>
        <p:spPr>
          <a:xfrm>
            <a:off x="971600" y="2782800"/>
            <a:ext cx="7272338" cy="2662424"/>
          </a:xfrm>
        </p:spPr>
        <p:txBody>
          <a:bodyPr/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13" name="Line 11"/>
          <p:cNvSpPr>
            <a:spLocks noChangeShapeType="1"/>
          </p:cNvSpPr>
          <p:nvPr userDrawn="1"/>
        </p:nvSpPr>
        <p:spPr bwMode="auto">
          <a:xfrm>
            <a:off x="395288" y="5949950"/>
            <a:ext cx="8353425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v-S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36631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örstasida utan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044000" y="1800000"/>
            <a:ext cx="7200000" cy="1310400"/>
          </a:xfrm>
        </p:spPr>
        <p:txBody>
          <a:bodyPr anchor="t"/>
          <a:lstStyle>
            <a:lvl1pPr>
              <a:defRPr sz="4000"/>
            </a:lvl1pPr>
          </a:lstStyle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044000" y="3348000"/>
            <a:ext cx="7200000" cy="7020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Klicka här för att ändra format på underrubrik i bakgrunden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99089-29CF-4D68-B779-526D87707203}" type="datetime1">
              <a:rPr lang="sv-SE" smtClean="0">
                <a:solidFill>
                  <a:srgbClr val="000000"/>
                </a:solidFill>
              </a:rPr>
              <a:pPr/>
              <a:t>2020-12-07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sv-SE" dirty="0" smtClean="0">
                <a:solidFill>
                  <a:srgbClr val="8D0017"/>
                </a:solidFill>
              </a:rPr>
              <a:t>(ange enhet via Infoga sidfot)</a:t>
            </a:r>
            <a:endParaRPr lang="sv-SE" sz="800" b="0" dirty="0">
              <a:solidFill>
                <a:srgbClr val="8D0017"/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4378D-1D2D-4DB9-B9D8-A6B719AA0047}" type="slidenum">
              <a:rPr lang="sv-SE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sv-SE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Line 11"/>
          <p:cNvSpPr>
            <a:spLocks noChangeShapeType="1"/>
          </p:cNvSpPr>
          <p:nvPr/>
        </p:nvSpPr>
        <p:spPr bwMode="auto">
          <a:xfrm>
            <a:off x="395288" y="5949950"/>
            <a:ext cx="8353425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v-SE">
              <a:solidFill>
                <a:srgbClr val="000000"/>
              </a:solidFill>
            </a:endParaRPr>
          </a:p>
        </p:txBody>
      </p:sp>
      <p:sp>
        <p:nvSpPr>
          <p:cNvPr id="9" name="Line 11"/>
          <p:cNvSpPr>
            <a:spLocks noChangeShapeType="1"/>
          </p:cNvSpPr>
          <p:nvPr userDrawn="1"/>
        </p:nvSpPr>
        <p:spPr bwMode="auto">
          <a:xfrm>
            <a:off x="395288" y="5949950"/>
            <a:ext cx="8353425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v-S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83847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och 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972000" y="1411200"/>
            <a:ext cx="7272000" cy="648000"/>
          </a:xfrm>
        </p:spPr>
        <p:txBody>
          <a:bodyPr anchor="t"/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56DAA-AF54-4FED-AD9D-C7C72005C795}" type="datetime1">
              <a:rPr lang="sv-SE" smtClean="0">
                <a:solidFill>
                  <a:srgbClr val="000000"/>
                </a:solidFill>
              </a:rPr>
              <a:pPr/>
              <a:t>2020-12-07</a:t>
            </a:fld>
            <a:endParaRPr lang="sv-SE">
              <a:solidFill>
                <a:srgbClr val="000000"/>
              </a:solidFill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sv-SE" smtClean="0">
                <a:solidFill>
                  <a:srgbClr val="8D0017"/>
                </a:solidFill>
              </a:rPr>
              <a:t>(ange enhet via Infoga sidfot)</a:t>
            </a:r>
            <a:endParaRPr lang="sv-SE" sz="800" b="0" dirty="0">
              <a:solidFill>
                <a:srgbClr val="8D0017"/>
              </a:solidFill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4378D-1D2D-4DB9-B9D8-A6B719AA0047}" type="slidenum">
              <a:rPr lang="sv-SE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sv-SE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4" hasCustomPrompt="1"/>
          </p:nvPr>
        </p:nvSpPr>
        <p:spPr>
          <a:xfrm>
            <a:off x="5004048" y="2780928"/>
            <a:ext cx="3240088" cy="266357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 smtClean="0"/>
              <a:t>Klicka här för att infoga objekt</a:t>
            </a:r>
          </a:p>
        </p:txBody>
      </p:sp>
      <p:sp>
        <p:nvSpPr>
          <p:cNvPr id="13" name="Platshållare för text 12"/>
          <p:cNvSpPr>
            <a:spLocks noGrp="1"/>
          </p:cNvSpPr>
          <p:nvPr>
            <p:ph type="body" sz="quarter" idx="15"/>
          </p:nvPr>
        </p:nvSpPr>
        <p:spPr>
          <a:xfrm>
            <a:off x="971600" y="2780928"/>
            <a:ext cx="3816350" cy="2664470"/>
          </a:xfrm>
        </p:spPr>
        <p:txBody>
          <a:bodyPr/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14" name="Line 11"/>
          <p:cNvSpPr>
            <a:spLocks noChangeShapeType="1"/>
          </p:cNvSpPr>
          <p:nvPr userDrawn="1"/>
        </p:nvSpPr>
        <p:spPr bwMode="auto">
          <a:xfrm>
            <a:off x="395288" y="5949950"/>
            <a:ext cx="8353425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v-S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45224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972000" y="1411200"/>
            <a:ext cx="7272000" cy="648000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 smtClean="0"/>
              <a:t>Klicka här för enradig rubrik</a:t>
            </a:r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D0BC6-BCD9-4798-B02A-4494184D6F44}" type="datetime1">
              <a:rPr lang="sv-SE" smtClean="0">
                <a:solidFill>
                  <a:srgbClr val="000000"/>
                </a:solidFill>
              </a:rPr>
              <a:pPr/>
              <a:t>2020-12-07</a:t>
            </a:fld>
            <a:endParaRPr lang="sv-SE">
              <a:solidFill>
                <a:srgbClr val="000000"/>
              </a:solidFill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sv-SE" smtClean="0">
                <a:solidFill>
                  <a:srgbClr val="8D0017"/>
                </a:solidFill>
              </a:rPr>
              <a:t>(ange enhet via Infoga sidfot)</a:t>
            </a:r>
            <a:endParaRPr lang="sv-SE" sz="800" b="0" dirty="0">
              <a:solidFill>
                <a:srgbClr val="8D0017"/>
              </a:solidFill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4378D-1D2D-4DB9-B9D8-A6B719AA0047}" type="slidenum">
              <a:rPr lang="sv-SE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sv-SE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4" hasCustomPrompt="1"/>
          </p:nvPr>
        </p:nvSpPr>
        <p:spPr>
          <a:xfrm>
            <a:off x="1115616" y="2276872"/>
            <a:ext cx="7127875" cy="259061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 smtClean="0"/>
              <a:t>Klicka här för att infoga objekt</a:t>
            </a:r>
          </a:p>
        </p:txBody>
      </p:sp>
      <p:sp>
        <p:nvSpPr>
          <p:cNvPr id="10" name="Line 11"/>
          <p:cNvSpPr>
            <a:spLocks noChangeShapeType="1"/>
          </p:cNvSpPr>
          <p:nvPr userDrawn="1"/>
        </p:nvSpPr>
        <p:spPr bwMode="auto">
          <a:xfrm>
            <a:off x="395288" y="5949950"/>
            <a:ext cx="8353425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v-SE">
              <a:solidFill>
                <a:srgbClr val="000000"/>
              </a:solidFill>
            </a:endParaRPr>
          </a:p>
        </p:txBody>
      </p:sp>
      <p:sp>
        <p:nvSpPr>
          <p:cNvPr id="12" name="Platshållare för text 11"/>
          <p:cNvSpPr>
            <a:spLocks noGrp="1"/>
          </p:cNvSpPr>
          <p:nvPr>
            <p:ph type="body" sz="quarter" idx="15" hasCustomPrompt="1"/>
          </p:nvPr>
        </p:nvSpPr>
        <p:spPr>
          <a:xfrm>
            <a:off x="1043608" y="5085184"/>
            <a:ext cx="7200900" cy="360362"/>
          </a:xfrm>
        </p:spPr>
        <p:txBody>
          <a:bodyPr/>
          <a:lstStyle>
            <a:lvl1pPr marL="0" indent="0">
              <a:buNone/>
              <a:defRPr sz="1800"/>
            </a:lvl1pPr>
          </a:lstStyle>
          <a:p>
            <a:pPr lvl="0"/>
            <a:r>
              <a:rPr lang="sv-SE" dirty="0" smtClean="0"/>
              <a:t>Klicka här för att lägga till text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969053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lfritt 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B0998-7320-4472-8BA0-C5E5D3360E58}" type="datetime1">
              <a:rPr lang="sv-SE" smtClean="0">
                <a:solidFill>
                  <a:srgbClr val="000000"/>
                </a:solidFill>
              </a:rPr>
              <a:pPr/>
              <a:t>2020-12-07</a:t>
            </a:fld>
            <a:endParaRPr lang="sv-SE">
              <a:solidFill>
                <a:srgbClr val="000000"/>
              </a:solidFill>
            </a:endParaRPr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sv-SE" smtClean="0">
                <a:solidFill>
                  <a:srgbClr val="8D0017"/>
                </a:solidFill>
              </a:rPr>
              <a:t>(ange enhet via Infoga sidfot)</a:t>
            </a:r>
            <a:endParaRPr lang="sv-SE" sz="800" b="0" dirty="0">
              <a:solidFill>
                <a:srgbClr val="8D0017"/>
              </a:solidFill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4378D-1D2D-4DB9-B9D8-A6B719AA0047}" type="slidenum">
              <a:rPr lang="sv-SE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sv-SE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Line 11"/>
          <p:cNvSpPr>
            <a:spLocks noChangeShapeType="1"/>
          </p:cNvSpPr>
          <p:nvPr userDrawn="1"/>
        </p:nvSpPr>
        <p:spPr bwMode="auto">
          <a:xfrm>
            <a:off x="395288" y="5949950"/>
            <a:ext cx="8353425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v-SE">
              <a:solidFill>
                <a:srgbClr val="000000"/>
              </a:solidFill>
            </a:endParaRPr>
          </a:p>
        </p:txBody>
      </p:sp>
      <p:sp>
        <p:nvSpPr>
          <p:cNvPr id="7" name="Platshållare för innehåll 6"/>
          <p:cNvSpPr>
            <a:spLocks noGrp="1"/>
          </p:cNvSpPr>
          <p:nvPr>
            <p:ph sz="quarter" idx="13" hasCustomPrompt="1"/>
          </p:nvPr>
        </p:nvSpPr>
        <p:spPr>
          <a:xfrm>
            <a:off x="395288" y="1080000"/>
            <a:ext cx="8353425" cy="4680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 smtClean="0"/>
              <a:t>Klicka här för att infoga objekt</a:t>
            </a:r>
          </a:p>
        </p:txBody>
      </p:sp>
    </p:spTree>
    <p:extLst>
      <p:ext uri="{BB962C8B-B14F-4D97-AF65-F5344CB8AC3E}">
        <p14:creationId xmlns:p14="http://schemas.microsoft.com/office/powerpoint/2010/main" val="16330626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4361E4-C7B6-47C8-B2C6-2F2CFA16CC64}" type="slidenum">
              <a:rPr lang="sv-SE" altLang="sv-SE"/>
              <a:pPr>
                <a:defRPr/>
              </a:pPr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2071471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CC1063-335E-45AA-AE2C-FD8DEC6C94E9}" type="slidenum">
              <a:rPr lang="sv-SE" altLang="sv-SE"/>
              <a:pPr>
                <a:defRPr/>
              </a:pPr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334682069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470901-C6B7-4282-8EC2-1EDD2E73BA20}" type="slidenum">
              <a:rPr lang="sv-SE" altLang="sv-SE"/>
              <a:pPr>
                <a:defRPr/>
              </a:pPr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18621567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örstasida utan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044000" y="1800000"/>
            <a:ext cx="7200000" cy="1310400"/>
          </a:xfrm>
        </p:spPr>
        <p:txBody>
          <a:bodyPr anchor="t"/>
          <a:lstStyle>
            <a:lvl1pPr>
              <a:defRPr sz="4000"/>
            </a:lvl1pPr>
          </a:lstStyle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044000" y="3348000"/>
            <a:ext cx="7200000" cy="7020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Klicka här för att ändra format på underrubrik i bakgrunden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99089-29CF-4D68-B779-526D87707203}" type="datetime1">
              <a:rPr lang="sv-SE" smtClean="0">
                <a:solidFill>
                  <a:srgbClr val="000000"/>
                </a:solidFill>
              </a:rPr>
              <a:pPr/>
              <a:t>2020-12-07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sv-SE" dirty="0" smtClean="0">
                <a:solidFill>
                  <a:srgbClr val="8D0017"/>
                </a:solidFill>
              </a:rPr>
              <a:t>(ange enhet via Infoga sidfot)</a:t>
            </a:r>
            <a:endParaRPr lang="sv-SE" sz="800" b="0" dirty="0">
              <a:solidFill>
                <a:srgbClr val="8D0017"/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4378D-1D2D-4DB9-B9D8-A6B719AA0047}" type="slidenum">
              <a:rPr lang="sv-SE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sv-SE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Line 11"/>
          <p:cNvSpPr>
            <a:spLocks noChangeShapeType="1"/>
          </p:cNvSpPr>
          <p:nvPr/>
        </p:nvSpPr>
        <p:spPr bwMode="auto">
          <a:xfrm>
            <a:off x="395288" y="5949950"/>
            <a:ext cx="8353425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v-SE">
              <a:solidFill>
                <a:srgbClr val="000000"/>
              </a:solidFill>
            </a:endParaRPr>
          </a:p>
        </p:txBody>
      </p:sp>
      <p:sp>
        <p:nvSpPr>
          <p:cNvPr id="9" name="Line 11"/>
          <p:cNvSpPr>
            <a:spLocks noChangeShapeType="1"/>
          </p:cNvSpPr>
          <p:nvPr userDrawn="1"/>
        </p:nvSpPr>
        <p:spPr bwMode="auto">
          <a:xfrm>
            <a:off x="395288" y="5949950"/>
            <a:ext cx="8353425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v-S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57679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423699-64C8-4A8D-9DB0-78F503241426}" type="slidenum">
              <a:rPr lang="sv-SE" altLang="sv-SE"/>
              <a:pPr>
                <a:defRPr/>
              </a:pPr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195864290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CB2AE9-EA15-4304-B678-B3154E5B0BDA}" type="slidenum">
              <a:rPr lang="sv-SE" altLang="sv-SE"/>
              <a:pPr>
                <a:defRPr/>
              </a:pPr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168056141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CEF919-B54F-46EC-BBAD-457BA0E472BA}" type="slidenum">
              <a:rPr lang="sv-SE" altLang="sv-SE"/>
              <a:pPr>
                <a:defRPr/>
              </a:pPr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85220270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7460DB-6B52-4094-B84E-B284FEE9E3B9}" type="slidenum">
              <a:rPr lang="sv-SE" altLang="sv-SE"/>
              <a:pPr>
                <a:defRPr/>
              </a:pPr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223892115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3773EC-3F63-4D7B-9A35-319BBAC09F17}" type="slidenum">
              <a:rPr lang="sv-SE" altLang="sv-SE"/>
              <a:pPr>
                <a:defRPr/>
              </a:pPr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262347366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v-SE" noProof="0" smtClean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713B2F-696D-412F-A265-E47055D279E7}" type="slidenum">
              <a:rPr lang="sv-SE" altLang="sv-SE"/>
              <a:pPr>
                <a:defRPr/>
              </a:pPr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189735692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21DAB6-DEDA-45A5-A9E6-C855A15383F5}" type="slidenum">
              <a:rPr lang="sv-SE" altLang="sv-SE"/>
              <a:pPr>
                <a:defRPr/>
              </a:pPr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251942984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5F188B-C7FB-4364-8688-12D5DE57B2D5}" type="slidenum">
              <a:rPr lang="sv-SE" altLang="sv-SE"/>
              <a:pPr>
                <a:defRPr/>
              </a:pPr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270456024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örstasida me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11"/>
          <p:cNvSpPr>
            <a:spLocks noChangeShapeType="1"/>
          </p:cNvSpPr>
          <p:nvPr/>
        </p:nvSpPr>
        <p:spPr bwMode="auto">
          <a:xfrm>
            <a:off x="4572000" y="5949950"/>
            <a:ext cx="4176713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6" name="Line 11"/>
          <p:cNvSpPr>
            <a:spLocks noChangeShapeType="1"/>
          </p:cNvSpPr>
          <p:nvPr userDrawn="1"/>
        </p:nvSpPr>
        <p:spPr bwMode="auto">
          <a:xfrm>
            <a:off x="4572000" y="5949950"/>
            <a:ext cx="4176713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4644000" y="1800000"/>
            <a:ext cx="4104000" cy="1310400"/>
          </a:xfrm>
        </p:spPr>
        <p:txBody>
          <a:bodyPr/>
          <a:lstStyle>
            <a:lvl1pPr>
              <a:defRPr sz="4000"/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4716000" y="3348000"/>
            <a:ext cx="4104000" cy="131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/>
              <a:t>Klicka här för att ändra format på underrubrik i bakgrunden</a:t>
            </a:r>
          </a:p>
        </p:txBody>
      </p:sp>
      <p:sp>
        <p:nvSpPr>
          <p:cNvPr id="8" name="Platshållare för bild 7"/>
          <p:cNvSpPr>
            <a:spLocks noGrp="1"/>
          </p:cNvSpPr>
          <p:nvPr>
            <p:ph type="pic" sz="quarter" idx="17"/>
          </p:nvPr>
        </p:nvSpPr>
        <p:spPr>
          <a:xfrm>
            <a:off x="-1" y="856800"/>
            <a:ext cx="4212000" cy="6021288"/>
          </a:xfrm>
        </p:spPr>
        <p:txBody>
          <a:bodyPr rtlCol="0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sv-SE" noProof="0"/>
              <a:t>Klicka på ikonen för att lägga till en bild</a:t>
            </a:r>
            <a:endParaRPr lang="sv-SE" noProof="0" dirty="0"/>
          </a:p>
        </p:txBody>
      </p:sp>
    </p:spTree>
    <p:extLst>
      <p:ext uri="{BB962C8B-B14F-4D97-AF65-F5344CB8AC3E}">
        <p14:creationId xmlns:p14="http://schemas.microsoft.com/office/powerpoint/2010/main" val="322769914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11"/>
          <p:cNvSpPr>
            <a:spLocks noChangeShapeType="1"/>
          </p:cNvSpPr>
          <p:nvPr userDrawn="1"/>
        </p:nvSpPr>
        <p:spPr bwMode="auto">
          <a:xfrm>
            <a:off x="395288" y="5949950"/>
            <a:ext cx="8353425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972000" y="1411200"/>
            <a:ext cx="7272000" cy="648000"/>
          </a:xfrm>
        </p:spPr>
        <p:txBody>
          <a:bodyPr/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12" name="Platshållare för text 11"/>
          <p:cNvSpPr>
            <a:spLocks noGrp="1"/>
          </p:cNvSpPr>
          <p:nvPr>
            <p:ph type="body" sz="quarter" idx="14"/>
          </p:nvPr>
        </p:nvSpPr>
        <p:spPr>
          <a:xfrm>
            <a:off x="971600" y="2782800"/>
            <a:ext cx="7272338" cy="2662424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5" name="Platshållare för datum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C8D9F7AB-839E-40A4-9575-60E05661C46C}" type="datetime1">
              <a:rPr lang="sv-SE"/>
              <a:pPr>
                <a:defRPr/>
              </a:pPr>
              <a:t>2020-12-07</a:t>
            </a:fld>
            <a:endParaRPr lang="sv-SE"/>
          </a:p>
        </p:txBody>
      </p:sp>
      <p:sp>
        <p:nvSpPr>
          <p:cNvPr id="6" name="Platshållare för sidfot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8D0017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/>
              <a:t>(ange enhet via Infoga sidfot)</a:t>
            </a:r>
            <a:endParaRPr lang="sv-SE" sz="800" b="0" dirty="0"/>
          </a:p>
        </p:txBody>
      </p:sp>
      <p:sp>
        <p:nvSpPr>
          <p:cNvPr id="7" name="Platshållare för bildnumm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C5099A-6099-498C-9A90-7920C3F31612}" type="slidenum">
              <a:rPr lang="sv-SE" altLang="sv-SE"/>
              <a:pPr>
                <a:defRPr/>
              </a:pPr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17357297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och 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972000" y="1411200"/>
            <a:ext cx="7272000" cy="648000"/>
          </a:xfrm>
        </p:spPr>
        <p:txBody>
          <a:bodyPr anchor="t"/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56DAA-AF54-4FED-AD9D-C7C72005C795}" type="datetime1">
              <a:rPr lang="sv-SE" smtClean="0">
                <a:solidFill>
                  <a:srgbClr val="000000"/>
                </a:solidFill>
              </a:rPr>
              <a:pPr/>
              <a:t>2020-12-07</a:t>
            </a:fld>
            <a:endParaRPr lang="sv-SE">
              <a:solidFill>
                <a:srgbClr val="000000"/>
              </a:solidFill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sv-SE" smtClean="0">
                <a:solidFill>
                  <a:srgbClr val="8D0017"/>
                </a:solidFill>
              </a:rPr>
              <a:t>(ange enhet via Infoga sidfot)</a:t>
            </a:r>
            <a:endParaRPr lang="sv-SE" sz="800" b="0" dirty="0">
              <a:solidFill>
                <a:srgbClr val="8D0017"/>
              </a:solidFill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4378D-1D2D-4DB9-B9D8-A6B719AA0047}" type="slidenum">
              <a:rPr lang="sv-SE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sv-SE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4" hasCustomPrompt="1"/>
          </p:nvPr>
        </p:nvSpPr>
        <p:spPr>
          <a:xfrm>
            <a:off x="5004048" y="2780928"/>
            <a:ext cx="3240088" cy="266357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 smtClean="0"/>
              <a:t>Klicka här för att infoga objekt</a:t>
            </a:r>
          </a:p>
        </p:txBody>
      </p:sp>
      <p:sp>
        <p:nvSpPr>
          <p:cNvPr id="13" name="Platshållare för text 12"/>
          <p:cNvSpPr>
            <a:spLocks noGrp="1"/>
          </p:cNvSpPr>
          <p:nvPr>
            <p:ph type="body" sz="quarter" idx="15"/>
          </p:nvPr>
        </p:nvSpPr>
        <p:spPr>
          <a:xfrm>
            <a:off x="971600" y="2780928"/>
            <a:ext cx="3816350" cy="2664470"/>
          </a:xfrm>
        </p:spPr>
        <p:txBody>
          <a:bodyPr/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14" name="Line 11"/>
          <p:cNvSpPr>
            <a:spLocks noChangeShapeType="1"/>
          </p:cNvSpPr>
          <p:nvPr userDrawn="1"/>
        </p:nvSpPr>
        <p:spPr bwMode="auto">
          <a:xfrm>
            <a:off x="395288" y="5949950"/>
            <a:ext cx="8353425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v-S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87820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örstasida utan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11"/>
          <p:cNvSpPr>
            <a:spLocks noChangeShapeType="1"/>
          </p:cNvSpPr>
          <p:nvPr/>
        </p:nvSpPr>
        <p:spPr bwMode="auto">
          <a:xfrm>
            <a:off x="395288" y="5949950"/>
            <a:ext cx="8353425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5" name="Line 11"/>
          <p:cNvSpPr>
            <a:spLocks noChangeShapeType="1"/>
          </p:cNvSpPr>
          <p:nvPr userDrawn="1"/>
        </p:nvSpPr>
        <p:spPr bwMode="auto">
          <a:xfrm>
            <a:off x="395288" y="5949950"/>
            <a:ext cx="8353425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044000" y="1800000"/>
            <a:ext cx="7200000" cy="1310400"/>
          </a:xfrm>
        </p:spPr>
        <p:txBody>
          <a:bodyPr/>
          <a:lstStyle>
            <a:lvl1pPr>
              <a:defRPr sz="4000"/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044000" y="3348000"/>
            <a:ext cx="7200000" cy="7020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/>
              <a:t>Klicka här för att ändra format på underrubrik i bakgrunden</a:t>
            </a:r>
          </a:p>
        </p:txBody>
      </p:sp>
      <p:sp>
        <p:nvSpPr>
          <p:cNvPr id="6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CE5951AB-4ED2-4103-930A-E8047A80DA46}" type="datetime1">
              <a:rPr lang="sv-SE"/>
              <a:pPr>
                <a:defRPr/>
              </a:pPr>
              <a:t>2020-12-07</a:t>
            </a:fld>
            <a:endParaRPr lang="sv-SE" dirty="0"/>
          </a:p>
        </p:txBody>
      </p:sp>
      <p:sp>
        <p:nvSpPr>
          <p:cNvPr id="7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8D0017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/>
              <a:t>(ange enhet via Infoga sidfot)</a:t>
            </a:r>
            <a:endParaRPr lang="sv-SE" sz="800" b="0"/>
          </a:p>
        </p:txBody>
      </p:sp>
      <p:sp>
        <p:nvSpPr>
          <p:cNvPr id="8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3C8239-3EEC-4A9B-AD62-7D406425DD95}" type="slidenum">
              <a:rPr lang="sv-SE" altLang="sv-SE"/>
              <a:pPr>
                <a:defRPr/>
              </a:pPr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411987833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och 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11"/>
          <p:cNvSpPr>
            <a:spLocks noChangeShapeType="1"/>
          </p:cNvSpPr>
          <p:nvPr userDrawn="1"/>
        </p:nvSpPr>
        <p:spPr bwMode="auto">
          <a:xfrm>
            <a:off x="395288" y="5949950"/>
            <a:ext cx="8353425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972000" y="1411200"/>
            <a:ext cx="7272000" cy="648000"/>
          </a:xfrm>
        </p:spPr>
        <p:txBody>
          <a:bodyPr/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4"/>
          </p:nvPr>
        </p:nvSpPr>
        <p:spPr>
          <a:xfrm>
            <a:off x="5004048" y="2780928"/>
            <a:ext cx="3240088" cy="266357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3" name="Platshållare för text 12"/>
          <p:cNvSpPr>
            <a:spLocks noGrp="1"/>
          </p:cNvSpPr>
          <p:nvPr>
            <p:ph type="body" sz="quarter" idx="15"/>
          </p:nvPr>
        </p:nvSpPr>
        <p:spPr>
          <a:xfrm>
            <a:off x="971600" y="2780928"/>
            <a:ext cx="3816350" cy="2664470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6" name="Platshållare för datum 4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33DFDEBE-AEE8-4E5A-8A0D-4AD654652275}" type="datetime1">
              <a:rPr lang="sv-SE"/>
              <a:pPr>
                <a:defRPr/>
              </a:pPr>
              <a:t>2020-12-07</a:t>
            </a:fld>
            <a:endParaRPr lang="sv-SE"/>
          </a:p>
        </p:txBody>
      </p:sp>
      <p:sp>
        <p:nvSpPr>
          <p:cNvPr id="7" name="Platshållare för sidfot 5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8D0017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/>
              <a:t>(ange enhet via Infoga sidfot)</a:t>
            </a:r>
            <a:endParaRPr lang="sv-SE" sz="800" b="0" dirty="0"/>
          </a:p>
        </p:txBody>
      </p:sp>
      <p:sp>
        <p:nvSpPr>
          <p:cNvPr id="9" name="Platshållare för bildnummer 6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5AFA0D-5874-414D-A863-EED0AD82FC27}" type="slidenum">
              <a:rPr lang="sv-SE" altLang="sv-SE"/>
              <a:pPr>
                <a:defRPr/>
              </a:pPr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150219874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11"/>
          <p:cNvSpPr>
            <a:spLocks noChangeShapeType="1"/>
          </p:cNvSpPr>
          <p:nvPr userDrawn="1"/>
        </p:nvSpPr>
        <p:spPr bwMode="auto">
          <a:xfrm>
            <a:off x="395288" y="5949950"/>
            <a:ext cx="8353425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972000" y="1411200"/>
            <a:ext cx="7272000" cy="648000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4"/>
          </p:nvPr>
        </p:nvSpPr>
        <p:spPr>
          <a:xfrm>
            <a:off x="1115616" y="2276872"/>
            <a:ext cx="7127875" cy="259061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2" name="Platshållare för text 11"/>
          <p:cNvSpPr>
            <a:spLocks noGrp="1"/>
          </p:cNvSpPr>
          <p:nvPr>
            <p:ph type="body" sz="quarter" idx="15"/>
          </p:nvPr>
        </p:nvSpPr>
        <p:spPr>
          <a:xfrm>
            <a:off x="1043608" y="5085184"/>
            <a:ext cx="7200900" cy="360362"/>
          </a:xfrm>
        </p:spPr>
        <p:txBody>
          <a:bodyPr/>
          <a:lstStyle>
            <a:lvl1pPr marL="0" indent="0">
              <a:buNone/>
              <a:defRPr sz="1800"/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datum 4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7C469A7B-3BB9-4DA3-BD27-8A81E33510A9}" type="datetime1">
              <a:rPr lang="sv-SE"/>
              <a:pPr>
                <a:defRPr/>
              </a:pPr>
              <a:t>2020-12-07</a:t>
            </a:fld>
            <a:endParaRPr lang="sv-SE"/>
          </a:p>
        </p:txBody>
      </p:sp>
      <p:sp>
        <p:nvSpPr>
          <p:cNvPr id="7" name="Platshållare för sidfot 5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8D0017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/>
              <a:t>(ange enhet via Infoga sidfot)</a:t>
            </a:r>
            <a:endParaRPr lang="sv-SE" sz="800" b="0" dirty="0"/>
          </a:p>
        </p:txBody>
      </p:sp>
      <p:sp>
        <p:nvSpPr>
          <p:cNvPr id="9" name="Platshållare för bildnummer 6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0C4B34-1E23-4C00-A17E-FACC8FD220D5}" type="slidenum">
              <a:rPr lang="sv-SE" altLang="sv-SE"/>
              <a:pPr>
                <a:defRPr/>
              </a:pPr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101273903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lfritt 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11"/>
          <p:cNvSpPr>
            <a:spLocks noChangeShapeType="1"/>
          </p:cNvSpPr>
          <p:nvPr userDrawn="1"/>
        </p:nvSpPr>
        <p:spPr bwMode="auto">
          <a:xfrm>
            <a:off x="395288" y="5949950"/>
            <a:ext cx="8353425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7" name="Platshållare för innehåll 6"/>
          <p:cNvSpPr>
            <a:spLocks noGrp="1"/>
          </p:cNvSpPr>
          <p:nvPr>
            <p:ph sz="quarter" idx="13"/>
          </p:nvPr>
        </p:nvSpPr>
        <p:spPr>
          <a:xfrm>
            <a:off x="395288" y="1080000"/>
            <a:ext cx="8353425" cy="4680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6F27DC22-4B3E-46D4-B066-7B59E3BC836A}" type="datetime1">
              <a:rPr lang="sv-SE"/>
              <a:pPr>
                <a:defRPr/>
              </a:pPr>
              <a:t>2020-12-07</a:t>
            </a:fld>
            <a:endParaRPr lang="sv-SE"/>
          </a:p>
        </p:txBody>
      </p:sp>
      <p:sp>
        <p:nvSpPr>
          <p:cNvPr id="5" name="Platshållare för sidfot 2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8D0017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/>
              <a:t>(ange enhet via Infoga sidfot)</a:t>
            </a:r>
            <a:endParaRPr lang="sv-SE" sz="800" b="0" dirty="0"/>
          </a:p>
        </p:txBody>
      </p:sp>
      <p:sp>
        <p:nvSpPr>
          <p:cNvPr id="6" name="Platshållare för bildnumm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0B33C0-E52E-4CAC-BF6F-6925F586F370}" type="slidenum">
              <a:rPr lang="sv-SE" altLang="sv-SE"/>
              <a:pPr>
                <a:defRPr/>
              </a:pPr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293202509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Rectangle 218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00237F-EF80-4C74-A8C1-F8EC989D1BD2}" type="slidenum">
              <a:rPr lang="sv-SE" altLang="sv-SE"/>
              <a:pPr>
                <a:defRPr/>
              </a:pPr>
              <a:t>‹#›</a:t>
            </a:fld>
            <a:endParaRPr lang="sv-SE" altLang="sv-SE"/>
          </a:p>
        </p:txBody>
      </p:sp>
      <p:sp>
        <p:nvSpPr>
          <p:cNvPr id="5" name="Rectangle 219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Rectangle 220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9208398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E03564-D4B3-4204-ACD0-A86D2D0C8C48}" type="datetimeFigureOut">
              <a:rPr lang="sv-SE"/>
              <a:pPr>
                <a:defRPr/>
              </a:pPr>
              <a:t>2020-12-07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3C9A92-E726-4C23-807C-1A50F0CEE33B}" type="slidenum">
              <a:rPr lang="sv-SE" altLang="sv-SE"/>
              <a:pPr>
                <a:defRPr/>
              </a:pPr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37654420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972000" y="1411200"/>
            <a:ext cx="7272000" cy="648000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 smtClean="0"/>
              <a:t>Klicka här för enradig rubrik</a:t>
            </a:r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D0BC6-BCD9-4798-B02A-4494184D6F44}" type="datetime1">
              <a:rPr lang="sv-SE" smtClean="0">
                <a:solidFill>
                  <a:srgbClr val="000000"/>
                </a:solidFill>
              </a:rPr>
              <a:pPr/>
              <a:t>2020-12-07</a:t>
            </a:fld>
            <a:endParaRPr lang="sv-SE">
              <a:solidFill>
                <a:srgbClr val="000000"/>
              </a:solidFill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sv-SE" smtClean="0">
                <a:solidFill>
                  <a:srgbClr val="8D0017"/>
                </a:solidFill>
              </a:rPr>
              <a:t>(ange enhet via Infoga sidfot)</a:t>
            </a:r>
            <a:endParaRPr lang="sv-SE" sz="800" b="0" dirty="0">
              <a:solidFill>
                <a:srgbClr val="8D0017"/>
              </a:solidFill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4378D-1D2D-4DB9-B9D8-A6B719AA0047}" type="slidenum">
              <a:rPr lang="sv-SE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sv-SE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4" hasCustomPrompt="1"/>
          </p:nvPr>
        </p:nvSpPr>
        <p:spPr>
          <a:xfrm>
            <a:off x="1115616" y="2276872"/>
            <a:ext cx="7127875" cy="259061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 smtClean="0"/>
              <a:t>Klicka här för att infoga objekt</a:t>
            </a:r>
          </a:p>
        </p:txBody>
      </p:sp>
      <p:sp>
        <p:nvSpPr>
          <p:cNvPr id="10" name="Line 11"/>
          <p:cNvSpPr>
            <a:spLocks noChangeShapeType="1"/>
          </p:cNvSpPr>
          <p:nvPr userDrawn="1"/>
        </p:nvSpPr>
        <p:spPr bwMode="auto">
          <a:xfrm>
            <a:off x="395288" y="5949950"/>
            <a:ext cx="8353425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v-SE">
              <a:solidFill>
                <a:srgbClr val="000000"/>
              </a:solidFill>
            </a:endParaRPr>
          </a:p>
        </p:txBody>
      </p:sp>
      <p:sp>
        <p:nvSpPr>
          <p:cNvPr id="12" name="Platshållare för text 11"/>
          <p:cNvSpPr>
            <a:spLocks noGrp="1"/>
          </p:cNvSpPr>
          <p:nvPr>
            <p:ph type="body" sz="quarter" idx="15" hasCustomPrompt="1"/>
          </p:nvPr>
        </p:nvSpPr>
        <p:spPr>
          <a:xfrm>
            <a:off x="1043608" y="5085184"/>
            <a:ext cx="7200900" cy="360362"/>
          </a:xfrm>
        </p:spPr>
        <p:txBody>
          <a:bodyPr/>
          <a:lstStyle>
            <a:lvl1pPr marL="0" indent="0">
              <a:buNone/>
              <a:defRPr sz="1800"/>
            </a:lvl1pPr>
          </a:lstStyle>
          <a:p>
            <a:pPr lvl="0"/>
            <a:r>
              <a:rPr lang="sv-SE" dirty="0" smtClean="0"/>
              <a:t>Klicka här för att lägga till text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211152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lfritt 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B0998-7320-4472-8BA0-C5E5D3360E58}" type="datetime1">
              <a:rPr lang="sv-SE" smtClean="0">
                <a:solidFill>
                  <a:srgbClr val="000000"/>
                </a:solidFill>
              </a:rPr>
              <a:pPr/>
              <a:t>2020-12-07</a:t>
            </a:fld>
            <a:endParaRPr lang="sv-SE">
              <a:solidFill>
                <a:srgbClr val="000000"/>
              </a:solidFill>
            </a:endParaRPr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sv-SE" smtClean="0">
                <a:solidFill>
                  <a:srgbClr val="8D0017"/>
                </a:solidFill>
              </a:rPr>
              <a:t>(ange enhet via Infoga sidfot)</a:t>
            </a:r>
            <a:endParaRPr lang="sv-SE" sz="800" b="0" dirty="0">
              <a:solidFill>
                <a:srgbClr val="8D0017"/>
              </a:solidFill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4378D-1D2D-4DB9-B9D8-A6B719AA0047}" type="slidenum">
              <a:rPr lang="sv-SE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sv-SE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Line 11"/>
          <p:cNvSpPr>
            <a:spLocks noChangeShapeType="1"/>
          </p:cNvSpPr>
          <p:nvPr userDrawn="1"/>
        </p:nvSpPr>
        <p:spPr bwMode="auto">
          <a:xfrm>
            <a:off x="395288" y="5949950"/>
            <a:ext cx="8353425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v-SE">
              <a:solidFill>
                <a:srgbClr val="000000"/>
              </a:solidFill>
            </a:endParaRPr>
          </a:p>
        </p:txBody>
      </p:sp>
      <p:sp>
        <p:nvSpPr>
          <p:cNvPr id="7" name="Platshållare för innehåll 6"/>
          <p:cNvSpPr>
            <a:spLocks noGrp="1"/>
          </p:cNvSpPr>
          <p:nvPr>
            <p:ph sz="quarter" idx="13" hasCustomPrompt="1"/>
          </p:nvPr>
        </p:nvSpPr>
        <p:spPr>
          <a:xfrm>
            <a:off x="395288" y="1080000"/>
            <a:ext cx="8353425" cy="4680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 smtClean="0"/>
              <a:t>Klicka här för att infoga objekt</a:t>
            </a:r>
          </a:p>
        </p:txBody>
      </p:sp>
    </p:spTree>
    <p:extLst>
      <p:ext uri="{BB962C8B-B14F-4D97-AF65-F5344CB8AC3E}">
        <p14:creationId xmlns:p14="http://schemas.microsoft.com/office/powerpoint/2010/main" val="2022048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D7F0B-EFC9-4F37-802D-E743B3765F41}" type="datetimeFigureOut">
              <a:rPr lang="sv-SE" smtClean="0">
                <a:solidFill>
                  <a:srgbClr val="000000"/>
                </a:solidFill>
              </a:rPr>
              <a:pPr/>
              <a:t>2020-12-07</a:t>
            </a:fld>
            <a:endParaRPr lang="sv-SE">
              <a:solidFill>
                <a:srgbClr val="000000"/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srgbClr val="8D0017"/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E3339-38E0-4040-BF7D-7F4A2A49E40B}" type="slidenum">
              <a:rPr lang="sv-SE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sv-SE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61409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7460DB-6B52-4094-B84E-B284FEE9E3B9}" type="slidenum">
              <a:rPr lang="sv-SE" altLang="sv-SE"/>
              <a:pPr>
                <a:defRPr/>
              </a:pPr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10399259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örstasida me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4644000" y="1800000"/>
            <a:ext cx="4104000" cy="1310400"/>
          </a:xfrm>
        </p:spPr>
        <p:txBody>
          <a:bodyPr anchor="t"/>
          <a:lstStyle>
            <a:lvl1pPr>
              <a:defRPr sz="4000"/>
            </a:lvl1pPr>
          </a:lstStyle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4716000" y="3348000"/>
            <a:ext cx="4104000" cy="131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Klicka här för att ändra format på underrubrik i bakgrunden</a:t>
            </a:r>
            <a:endParaRPr lang="sv-SE" dirty="0"/>
          </a:p>
        </p:txBody>
      </p:sp>
      <p:sp>
        <p:nvSpPr>
          <p:cNvPr id="9" name="Line 11"/>
          <p:cNvSpPr>
            <a:spLocks noChangeShapeType="1"/>
          </p:cNvSpPr>
          <p:nvPr/>
        </p:nvSpPr>
        <p:spPr bwMode="auto">
          <a:xfrm>
            <a:off x="4572000" y="5949950"/>
            <a:ext cx="41760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v-SE">
              <a:solidFill>
                <a:srgbClr val="000000"/>
              </a:solidFill>
            </a:endParaRPr>
          </a:p>
        </p:txBody>
      </p:sp>
      <p:sp>
        <p:nvSpPr>
          <p:cNvPr id="10" name="Line 11"/>
          <p:cNvSpPr>
            <a:spLocks noChangeShapeType="1"/>
          </p:cNvSpPr>
          <p:nvPr userDrawn="1"/>
        </p:nvSpPr>
        <p:spPr bwMode="auto">
          <a:xfrm>
            <a:off x="4572000" y="5949950"/>
            <a:ext cx="41760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v-SE">
              <a:solidFill>
                <a:srgbClr val="000000"/>
              </a:solidFill>
            </a:endParaRPr>
          </a:p>
        </p:txBody>
      </p:sp>
      <p:sp>
        <p:nvSpPr>
          <p:cNvPr id="8" name="Platshållare för bild 7"/>
          <p:cNvSpPr>
            <a:spLocks noGrp="1"/>
          </p:cNvSpPr>
          <p:nvPr>
            <p:ph type="pic" sz="quarter" idx="17" hasCustomPrompt="1"/>
          </p:nvPr>
        </p:nvSpPr>
        <p:spPr>
          <a:xfrm>
            <a:off x="-1" y="856800"/>
            <a:ext cx="4212000" cy="602128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sv-SE" dirty="0" smtClean="0"/>
              <a:t>För att infoga bild: </a:t>
            </a:r>
            <a:br>
              <a:rPr lang="sv-SE" dirty="0" smtClean="0"/>
            </a:br>
            <a:r>
              <a:rPr lang="sv-SE" dirty="0" smtClean="0"/>
              <a:t>1) Klicka här för att markera bildramen. </a:t>
            </a:r>
            <a:br>
              <a:rPr lang="sv-SE" dirty="0" smtClean="0"/>
            </a:br>
            <a:r>
              <a:rPr lang="sv-SE" dirty="0" smtClean="0"/>
              <a:t>2a) Välj bild från "Bildbank": Klicka på knappen ”Bildbank” i verktygsfältet ovan. </a:t>
            </a:r>
            <a:br>
              <a:rPr lang="sv-SE" dirty="0" smtClean="0"/>
            </a:br>
            <a:r>
              <a:rPr lang="sv-SE" dirty="0" smtClean="0"/>
              <a:t>2b) Välj bild från egen hårddisk: Klicka på ikonen nedan.</a:t>
            </a:r>
          </a:p>
        </p:txBody>
      </p:sp>
    </p:spTree>
    <p:extLst>
      <p:ext uri="{BB962C8B-B14F-4D97-AF65-F5344CB8AC3E}">
        <p14:creationId xmlns:p14="http://schemas.microsoft.com/office/powerpoint/2010/main" val="17404616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23.xml"/><Relationship Id="rId7" Type="http://schemas.openxmlformats.org/officeDocument/2006/relationships/theme" Target="../theme/theme4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4.xml"/><Relationship Id="rId9" Type="http://schemas.openxmlformats.org/officeDocument/2006/relationships/image" Target="../media/image2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42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1.xml"/><Relationship Id="rId9" Type="http://schemas.openxmlformats.org/officeDocument/2006/relationships/theme" Target="../theme/theme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323528" y="6480000"/>
            <a:ext cx="718071" cy="216024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fld id="{6D8F9DCC-59F9-4D20-B219-7832D570049E}" type="datetime1">
              <a:rPr lang="sv-SE" smtClean="0">
                <a:solidFill>
                  <a:srgbClr val="000000"/>
                </a:solidFill>
              </a:rPr>
              <a:pPr/>
              <a:t>2020-12-07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972000" y="1411200"/>
            <a:ext cx="7272000" cy="648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972000" y="2782800"/>
            <a:ext cx="7272000" cy="26624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24000" y="6184800"/>
            <a:ext cx="5184000" cy="205681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 b="1">
                <a:solidFill>
                  <a:schemeClr val="accent6"/>
                </a:solidFill>
              </a:defRPr>
            </a:lvl1pPr>
          </a:lstStyle>
          <a:p>
            <a:r>
              <a:rPr lang="sv-SE" dirty="0" smtClean="0">
                <a:solidFill>
                  <a:srgbClr val="8D0017"/>
                </a:solidFill>
              </a:rPr>
              <a:t>(ange enhet via Infoga sidfot)</a:t>
            </a:r>
            <a:endParaRPr lang="sv-SE" sz="800" b="0" dirty="0">
              <a:solidFill>
                <a:srgbClr val="8D0017"/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1043608" y="6496484"/>
            <a:ext cx="718071" cy="18328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44378D-1D2D-4DB9-B9D8-A6B719AA0047}" type="slidenum">
              <a:rPr lang="sv-SE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sv-SE" dirty="0">
              <a:solidFill>
                <a:srgbClr val="000000">
                  <a:tint val="75000"/>
                </a:srgbClr>
              </a:solidFill>
            </a:endParaRPr>
          </a:p>
        </p:txBody>
      </p:sp>
      <p:pic>
        <p:nvPicPr>
          <p:cNvPr id="10" name="Picture 13"/>
          <p:cNvPicPr>
            <a:picLocks noChangeAspect="1" noChangeArrowheads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1920" y="0"/>
            <a:ext cx="9182161" cy="858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Bildobjekt 7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3020" y="6156790"/>
            <a:ext cx="1770892" cy="484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471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71" r:id="rId7"/>
    <p:sldLayoutId id="2147483744" r:id="rId8"/>
  </p:sldLayoutIdLst>
  <p:timing>
    <p:tnLst>
      <p:par>
        <p:cTn id="1" dur="indefinite" restart="never" nodeType="tmRoot"/>
      </p:par>
    </p:tnLst>
  </p:timing>
  <p:hf sldNum="0" hdr="0"/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323528" y="6480000"/>
            <a:ext cx="718071" cy="216024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fld id="{6D8F9DCC-59F9-4D20-B219-7832D570049E}" type="datetime1">
              <a:rPr lang="sv-SE" smtClean="0">
                <a:solidFill>
                  <a:srgbClr val="000000"/>
                </a:solidFill>
              </a:rPr>
              <a:pPr/>
              <a:t>2020-12-07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972000" y="1411200"/>
            <a:ext cx="7272000" cy="648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972000" y="2782800"/>
            <a:ext cx="7272000" cy="26624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24000" y="6184800"/>
            <a:ext cx="5184000" cy="205681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 b="1">
                <a:solidFill>
                  <a:schemeClr val="accent6"/>
                </a:solidFill>
              </a:defRPr>
            </a:lvl1pPr>
          </a:lstStyle>
          <a:p>
            <a:r>
              <a:rPr lang="sv-SE" dirty="0" smtClean="0">
                <a:solidFill>
                  <a:srgbClr val="8D0017"/>
                </a:solidFill>
              </a:rPr>
              <a:t>(ange enhet via Infoga sidfot)</a:t>
            </a:r>
            <a:endParaRPr lang="sv-SE" sz="800" b="0" dirty="0">
              <a:solidFill>
                <a:srgbClr val="8D0017"/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1043608" y="6496484"/>
            <a:ext cx="718071" cy="18328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44378D-1D2D-4DB9-B9D8-A6B719AA0047}" type="slidenum">
              <a:rPr lang="sv-SE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sv-SE" dirty="0">
              <a:solidFill>
                <a:srgbClr val="000000">
                  <a:tint val="75000"/>
                </a:srgbClr>
              </a:solidFill>
            </a:endParaRPr>
          </a:p>
        </p:txBody>
      </p:sp>
      <p:pic>
        <p:nvPicPr>
          <p:cNvPr id="10" name="Picture 13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1920" y="0"/>
            <a:ext cx="9182161" cy="858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Bildobjekt 7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3020" y="6156790"/>
            <a:ext cx="1770892" cy="484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8074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hf sldNum="0" hdr="0"/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972000" y="1558800"/>
            <a:ext cx="7272000" cy="648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972000" y="2638800"/>
            <a:ext cx="7272000" cy="2880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546393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/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323528" y="6480000"/>
            <a:ext cx="718071" cy="216024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fld id="{6D8F9DCC-59F9-4D20-B219-7832D570049E}" type="datetime1">
              <a:rPr lang="sv-SE" smtClean="0">
                <a:solidFill>
                  <a:srgbClr val="000000"/>
                </a:solidFill>
              </a:rPr>
              <a:pPr/>
              <a:t>2020-12-07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972000" y="1411200"/>
            <a:ext cx="7272000" cy="648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972000" y="2782800"/>
            <a:ext cx="7272000" cy="26624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24000" y="6184800"/>
            <a:ext cx="5184000" cy="205681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 b="1">
                <a:solidFill>
                  <a:schemeClr val="accent6"/>
                </a:solidFill>
              </a:defRPr>
            </a:lvl1pPr>
          </a:lstStyle>
          <a:p>
            <a:r>
              <a:rPr lang="sv-SE" dirty="0" smtClean="0">
                <a:solidFill>
                  <a:srgbClr val="8D0017"/>
                </a:solidFill>
              </a:rPr>
              <a:t>(ange enhet via Infoga sidfot)</a:t>
            </a:r>
            <a:endParaRPr lang="sv-SE" sz="800" b="0" dirty="0">
              <a:solidFill>
                <a:srgbClr val="8D0017"/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1043608" y="6496484"/>
            <a:ext cx="718071" cy="18328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44378D-1D2D-4DB9-B9D8-A6B719AA0047}" type="slidenum">
              <a:rPr lang="sv-SE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sv-SE" dirty="0">
              <a:solidFill>
                <a:srgbClr val="000000">
                  <a:tint val="75000"/>
                </a:srgbClr>
              </a:solidFill>
            </a:endParaRPr>
          </a:p>
        </p:txBody>
      </p:sp>
      <p:pic>
        <p:nvPicPr>
          <p:cNvPr id="10" name="Picture 13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1920" y="0"/>
            <a:ext cx="9182161" cy="858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Bildobjekt 7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3020" y="6156790"/>
            <a:ext cx="1770892" cy="484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0172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</p:sldLayoutIdLst>
  <p:timing>
    <p:tnLst>
      <p:par>
        <p:cTn id="1" dur="indefinite" restart="never" nodeType="tmRoot"/>
      </p:par>
    </p:tnLst>
  </p:timing>
  <p:hf sldNum="0" hdr="0"/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 smtClean="0"/>
              <a:t>Klicka här för att ändra format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 smtClean="0"/>
              <a:t>Klicka här för att ändra format på bakgrundstexten</a:t>
            </a:r>
          </a:p>
          <a:p>
            <a:pPr lvl="1"/>
            <a:r>
              <a:rPr lang="sv-SE" altLang="sv-SE" smtClean="0"/>
              <a:t>Nivå två</a:t>
            </a:r>
          </a:p>
          <a:p>
            <a:pPr lvl="2"/>
            <a:r>
              <a:rPr lang="sv-SE" altLang="sv-SE" smtClean="0"/>
              <a:t>Nivå tre</a:t>
            </a:r>
          </a:p>
          <a:p>
            <a:pPr lvl="3"/>
            <a:r>
              <a:rPr lang="sv-SE" altLang="sv-SE" smtClean="0"/>
              <a:t>Nivå fyra</a:t>
            </a:r>
          </a:p>
          <a:p>
            <a:pPr lvl="4"/>
            <a:r>
              <a:rPr lang="sv-SE" altLang="sv-SE" smtClean="0"/>
              <a:t>Nivå fem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EC2FC27A-AD75-4387-A719-2DCC1CD99814}" type="slidenum">
              <a:rPr lang="sv-SE" altLang="sv-SE"/>
              <a:pPr>
                <a:defRPr/>
              </a:pPr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37826230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323850" y="6480175"/>
            <a:ext cx="717550" cy="2159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800">
                <a:solidFill>
                  <a:srgbClr val="000000"/>
                </a:solidFill>
                <a:latin typeface="Arial"/>
                <a:ea typeface="+mn-ea"/>
                <a:cs typeface="+mn-cs"/>
              </a:defRPr>
            </a:lvl1pPr>
          </a:lstStyle>
          <a:p>
            <a:pPr>
              <a:defRPr/>
            </a:pPr>
            <a:fld id="{49D25061-6F5F-4DA9-AC76-54F2269CC7CD}" type="datetime1">
              <a:rPr lang="sv-SE"/>
              <a:pPr>
                <a:defRPr/>
              </a:pPr>
              <a:t>2020-12-07</a:t>
            </a:fld>
            <a:endParaRPr lang="sv-SE" dirty="0"/>
          </a:p>
        </p:txBody>
      </p:sp>
      <p:sp>
        <p:nvSpPr>
          <p:cNvPr id="17411" name="Platshållare för rubrik 1"/>
          <p:cNvSpPr>
            <a:spLocks noGrp="1"/>
          </p:cNvSpPr>
          <p:nvPr>
            <p:ph type="title"/>
          </p:nvPr>
        </p:nvSpPr>
        <p:spPr bwMode="auto">
          <a:xfrm>
            <a:off x="971550" y="1411288"/>
            <a:ext cx="7272338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 smtClean="0"/>
              <a:t>Klicka här för att ändra format</a:t>
            </a:r>
          </a:p>
        </p:txBody>
      </p:sp>
      <p:sp>
        <p:nvSpPr>
          <p:cNvPr id="17412" name="Platshållare för text 2"/>
          <p:cNvSpPr>
            <a:spLocks noGrp="1"/>
          </p:cNvSpPr>
          <p:nvPr>
            <p:ph type="body" idx="1"/>
          </p:nvPr>
        </p:nvSpPr>
        <p:spPr bwMode="auto">
          <a:xfrm>
            <a:off x="971550" y="2782888"/>
            <a:ext cx="7272338" cy="266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 smtClean="0"/>
              <a:t>Klicka här för att ändra format på bakgrundstexten</a:t>
            </a:r>
          </a:p>
          <a:p>
            <a:pPr lvl="1"/>
            <a:r>
              <a:rPr lang="sv-SE" altLang="sv-SE" smtClean="0"/>
              <a:t>Nivå två</a:t>
            </a:r>
          </a:p>
          <a:p>
            <a:pPr lvl="2"/>
            <a:r>
              <a:rPr lang="sv-SE" altLang="sv-SE" smtClean="0"/>
              <a:t>Nivå tre</a:t>
            </a:r>
          </a:p>
          <a:p>
            <a:pPr lvl="3"/>
            <a:r>
              <a:rPr lang="sv-SE" altLang="sv-SE" smtClean="0"/>
              <a:t>Nivå fyra</a:t>
            </a:r>
          </a:p>
          <a:p>
            <a:pPr lvl="4"/>
            <a:r>
              <a:rPr lang="sv-SE" altLang="sv-SE" smtClean="0"/>
              <a:t>Nivå fem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23850" y="6184900"/>
            <a:ext cx="5184775" cy="204788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 b="1">
                <a:solidFill>
                  <a:srgbClr val="8D0017"/>
                </a:solidFill>
                <a:latin typeface="Arial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sv-SE"/>
              <a:t>(ange enhet via Infoga sidfot)</a:t>
            </a:r>
            <a:endParaRPr lang="sv-SE" sz="800" b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1042988" y="6496050"/>
            <a:ext cx="719137" cy="1841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8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246ED637-B3E7-432A-BB81-278799F3D4B2}" type="slidenum">
              <a:rPr lang="sv-SE" altLang="sv-SE"/>
              <a:pPr>
                <a:defRPr/>
              </a:pPr>
              <a:t>‹#›</a:t>
            </a:fld>
            <a:endParaRPr lang="sv-SE" altLang="sv-SE"/>
          </a:p>
        </p:txBody>
      </p:sp>
      <p:pic>
        <p:nvPicPr>
          <p:cNvPr id="17415" name="Picture 13"/>
          <p:cNvPicPr>
            <a:picLocks noChangeAspect="1" noChangeArrowheads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225" y="0"/>
            <a:ext cx="9182100" cy="858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6" name="Bildobjekt 7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2463" y="6156325"/>
            <a:ext cx="1771650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42095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2" r:id="rId7"/>
    <p:sldLayoutId id="2147483743" r:id="rId8"/>
  </p:sldLayoutIdLst>
  <p:timing>
    <p:tnLst>
      <p:par>
        <p:cTn id="1" dur="indefinite" restart="never" nodeType="tmRoot"/>
      </p:par>
    </p:tnLst>
  </p:timing>
  <p:hf sldNum="0"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itchFamily="34" charset="0"/>
          <a:ea typeface="Bryant Light"/>
          <a:cs typeface="Bryant Light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itchFamily="34" charset="0"/>
          <a:ea typeface="Bryant Light"/>
          <a:cs typeface="Bryant Light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itchFamily="34" charset="0"/>
          <a:ea typeface="Bryant Light"/>
          <a:cs typeface="Bryant Light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itchFamily="34" charset="0"/>
          <a:ea typeface="Bryant Light"/>
          <a:cs typeface="Bryant Light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itchFamily="34" charset="0"/>
          <a:ea typeface="Bryant Light"/>
          <a:cs typeface="Bryant Light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itchFamily="34" charset="0"/>
          <a:ea typeface="Bryant Light"/>
          <a:cs typeface="Bryant Light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itchFamily="34" charset="0"/>
          <a:ea typeface="Bryant Light"/>
          <a:cs typeface="Bryant Light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itchFamily="34" charset="0"/>
          <a:ea typeface="Bryant Light"/>
          <a:cs typeface="Bryant Light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2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2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3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ruta 14"/>
          <p:cNvSpPr txBox="1"/>
          <p:nvPr/>
        </p:nvSpPr>
        <p:spPr>
          <a:xfrm>
            <a:off x="502608" y="260648"/>
            <a:ext cx="55996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800" b="1" dirty="0">
                <a:solidFill>
                  <a:srgbClr val="FFFFFF"/>
                </a:solidFill>
              </a:rPr>
              <a:t>Riktade hälsosamtal </a:t>
            </a:r>
            <a:r>
              <a:rPr lang="sv-SE" sz="2800" b="1" dirty="0" smtClean="0">
                <a:solidFill>
                  <a:srgbClr val="FFFFFF"/>
                </a:solidFill>
              </a:rPr>
              <a:t>som motor</a:t>
            </a:r>
            <a:endParaRPr lang="sv-SE" sz="2800" b="1" dirty="0">
              <a:solidFill>
                <a:srgbClr val="FFFFFF"/>
              </a:solidFill>
            </a:endParaRP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3707904" y="1433096"/>
            <a:ext cx="5256584" cy="3447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v-SE" altLang="sv-SE" b="1" dirty="0" smtClean="0">
                <a:solidFill>
                  <a:srgbClr val="000000"/>
                </a:solidFill>
                <a:cs typeface="Arial" pitchFamily="34" charset="0"/>
              </a:rPr>
              <a:t>Riktade hälsosamtal som motor i det förebyggande och hälsofrämjande arbetet</a:t>
            </a:r>
            <a:endParaRPr lang="sv-SE" altLang="sv-SE" sz="2800" dirty="0" smtClean="0">
              <a:solidFill>
                <a:srgbClr val="000000"/>
              </a:solidFill>
              <a:cs typeface="Arial" pitchFamily="34" charset="0"/>
            </a:endParaRPr>
          </a:p>
          <a:p>
            <a:pPr algn="ctr" eaLnBrk="1" hangingPunct="1">
              <a:spcBef>
                <a:spcPct val="0"/>
              </a:spcBef>
              <a:buNone/>
            </a:pPr>
            <a:r>
              <a:rPr lang="sv-SE" altLang="sv-SE" sz="1800" dirty="0" smtClean="0">
                <a:solidFill>
                  <a:srgbClr val="000000"/>
                </a:solidFill>
                <a:cs typeface="Arial" pitchFamily="34" charset="0"/>
              </a:rPr>
              <a:t> 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sv-SE" altLang="sv-SE" sz="1800" dirty="0" smtClean="0">
                <a:solidFill>
                  <a:srgbClr val="000000"/>
                </a:solidFill>
                <a:cs typeface="Arial" pitchFamily="34" charset="0"/>
              </a:rPr>
              <a:t>Hans Lingfors och Lisbeth Johannson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sv-SE" altLang="sv-SE" sz="1800" dirty="0" smtClean="0">
                <a:solidFill>
                  <a:srgbClr val="000000"/>
                </a:solidFill>
                <a:cs typeface="Arial" pitchFamily="34" charset="0"/>
              </a:rPr>
              <a:t>Futurum, Region Jönköpings län 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sv-SE" altLang="sv-SE" sz="1800" dirty="0" smtClean="0">
                <a:solidFill>
                  <a:srgbClr val="000000"/>
                </a:solidFill>
                <a:cs typeface="Arial" pitchFamily="34" charset="0"/>
              </a:rPr>
              <a:t>Malin Skogström, 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sv-SE" altLang="sv-SE" sz="1800" dirty="0" smtClean="0">
                <a:solidFill>
                  <a:srgbClr val="000000"/>
                </a:solidFill>
                <a:cs typeface="Arial" pitchFamily="34" charset="0"/>
              </a:rPr>
              <a:t>Region Skåne</a:t>
            </a: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252413" y="6365180"/>
            <a:ext cx="133882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v-SE" sz="1400" dirty="0">
                <a:solidFill>
                  <a:srgbClr val="000000"/>
                </a:solidFill>
              </a:rPr>
              <a:t>Hans Lingfors </a:t>
            </a: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277" y="1412776"/>
            <a:ext cx="2882595" cy="4378077"/>
          </a:xfrm>
          <a:prstGeom prst="rect">
            <a:avLst/>
          </a:prstGeom>
          <a:noFill/>
          <a:ln>
            <a:noFill/>
          </a:ln>
          <a:effectLst>
            <a:outerShdw blurRad="50800" dist="1143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1874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22" name="Picture 2" descr="Glada butiksäga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46163" y="-39688"/>
            <a:ext cx="10874376" cy="6892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1385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346" name="Picture 2" descr="Blå spåre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9188" y="260350"/>
            <a:ext cx="4911725" cy="659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7376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ext Box 2"/>
          <p:cNvSpPr txBox="1">
            <a:spLocks noChangeArrowheads="1"/>
          </p:cNvSpPr>
          <p:nvPr/>
        </p:nvSpPr>
        <p:spPr bwMode="auto">
          <a:xfrm>
            <a:off x="539750" y="1124744"/>
            <a:ext cx="4104258" cy="32932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sv-SE" altLang="sv-SE" sz="2800" b="1" dirty="0" smtClean="0"/>
              <a:t>Friskfaktorer</a:t>
            </a:r>
            <a:endParaRPr lang="sv-SE" altLang="sv-SE" sz="2800" b="1" dirty="0"/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sv-SE" altLang="sv-SE" sz="2400" b="1" dirty="0"/>
              <a:t>  Fysisk aktivitet</a:t>
            </a: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sv-SE" altLang="sv-SE" sz="2400" b="1" dirty="0"/>
              <a:t>  Fritidsbaserad</a:t>
            </a: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sv-SE" altLang="sv-SE" sz="2400" b="1" dirty="0"/>
              <a:t>  Utomhus</a:t>
            </a: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sv-SE" altLang="sv-SE" sz="2400" b="1" dirty="0"/>
              <a:t>  Mentalt innehåll</a:t>
            </a: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sv-SE" altLang="sv-SE" sz="2400" b="1" dirty="0"/>
              <a:t>  Tillsammans med andra</a:t>
            </a:r>
          </a:p>
        </p:txBody>
      </p:sp>
      <p:sp>
        <p:nvSpPr>
          <p:cNvPr id="3" name="textruta 2"/>
          <p:cNvSpPr txBox="1"/>
          <p:nvPr/>
        </p:nvSpPr>
        <p:spPr>
          <a:xfrm>
            <a:off x="502608" y="260648"/>
            <a:ext cx="56188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</a:rPr>
              <a:t>Riktade hälsosamtal </a:t>
            </a:r>
            <a:r>
              <a:rPr kumimoji="0" lang="sv-SE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</a:rPr>
              <a:t>som motor</a:t>
            </a:r>
            <a:endParaRPr kumimoji="0" lang="sv-SE" sz="2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252413" y="6365180"/>
            <a:ext cx="133882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Hans Lingfors </a:t>
            </a:r>
          </a:p>
        </p:txBody>
      </p:sp>
      <p:pic>
        <p:nvPicPr>
          <p:cNvPr id="5" name="Picture 4" descr="Habopromenaden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919"/>
          <a:stretch/>
        </p:blipFill>
        <p:spPr bwMode="auto">
          <a:xfrm>
            <a:off x="4932040" y="980728"/>
            <a:ext cx="3835873" cy="4979398"/>
          </a:xfrm>
          <a:prstGeom prst="rect">
            <a:avLst/>
          </a:prstGeom>
          <a:noFill/>
          <a:effectLst>
            <a:outerShdw dist="107763" dir="27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1156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394" name="Picture 2" descr="Habopromenaden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30263" y="-579438"/>
            <a:ext cx="11523663" cy="772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1590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442" name="Picture 2" descr="Senioraktiviteter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6" b="5810"/>
          <a:stretch/>
        </p:blipFill>
        <p:spPr bwMode="auto">
          <a:xfrm>
            <a:off x="35496" y="836712"/>
            <a:ext cx="4369470" cy="5332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ruta 2"/>
          <p:cNvSpPr txBox="1"/>
          <p:nvPr/>
        </p:nvSpPr>
        <p:spPr>
          <a:xfrm>
            <a:off x="502608" y="260648"/>
            <a:ext cx="56188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</a:rPr>
              <a:t>Riktade hälsosamtal </a:t>
            </a:r>
            <a:r>
              <a:rPr kumimoji="0" lang="sv-SE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</a:rPr>
              <a:t>som motor</a:t>
            </a:r>
            <a:endParaRPr kumimoji="0" lang="sv-SE" sz="2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252413" y="6365180"/>
            <a:ext cx="133882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Hans Lingfors </a:t>
            </a:r>
          </a:p>
        </p:txBody>
      </p:sp>
      <p:pic>
        <p:nvPicPr>
          <p:cNvPr id="5" name="Picture 2" descr="Senioraktiviteter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49"/>
          <a:stretch/>
        </p:blipFill>
        <p:spPr bwMode="auto">
          <a:xfrm>
            <a:off x="4941018" y="918913"/>
            <a:ext cx="3735438" cy="5102375"/>
          </a:xfrm>
          <a:prstGeom prst="rect">
            <a:avLst/>
          </a:prstGeom>
          <a:noFill/>
          <a:ln>
            <a:noFill/>
          </a:ln>
          <a:effectLst>
            <a:outerShdw blurRad="50800" dist="1143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5479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Aktivitetskatalog 06032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20" y="973001"/>
            <a:ext cx="3600517" cy="5090520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ruta 2"/>
          <p:cNvSpPr txBox="1"/>
          <p:nvPr/>
        </p:nvSpPr>
        <p:spPr>
          <a:xfrm>
            <a:off x="502608" y="260648"/>
            <a:ext cx="56188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</a:rPr>
              <a:t>Riktade hälsosamtal </a:t>
            </a:r>
            <a:r>
              <a:rPr kumimoji="0" lang="sv-SE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</a:rPr>
              <a:t>som motor</a:t>
            </a:r>
            <a:endParaRPr kumimoji="0" lang="sv-SE" sz="2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252413" y="6365180"/>
            <a:ext cx="133882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Hans Lingfors </a:t>
            </a:r>
          </a:p>
        </p:txBody>
      </p:sp>
      <p:pic>
        <p:nvPicPr>
          <p:cNvPr id="5" name="Picture 2" descr="Aktivitetskatalog 1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985946"/>
            <a:ext cx="3592133" cy="5077574"/>
          </a:xfrm>
          <a:prstGeom prst="rect">
            <a:avLst/>
          </a:prstGeom>
          <a:noFill/>
          <a:effectLst>
            <a:outerShdw dist="114300" dir="27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9753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490" name="Picture 2" descr="Prova-på-dagar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5" b="1938"/>
          <a:stretch/>
        </p:blipFill>
        <p:spPr bwMode="auto">
          <a:xfrm>
            <a:off x="2555775" y="908719"/>
            <a:ext cx="4637187" cy="5832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ruta 2"/>
          <p:cNvSpPr txBox="1"/>
          <p:nvPr/>
        </p:nvSpPr>
        <p:spPr>
          <a:xfrm>
            <a:off x="502608" y="260648"/>
            <a:ext cx="56188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</a:rPr>
              <a:t>Riktade hälsosamtal </a:t>
            </a:r>
            <a:r>
              <a:rPr kumimoji="0" lang="sv-SE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</a:rPr>
              <a:t>som motor</a:t>
            </a:r>
            <a:endParaRPr kumimoji="0" lang="sv-SE" sz="2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252413" y="6365180"/>
            <a:ext cx="133882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Hans Lingfors </a:t>
            </a:r>
          </a:p>
        </p:txBody>
      </p:sp>
    </p:spTree>
    <p:extLst>
      <p:ext uri="{BB962C8B-B14F-4D97-AF65-F5344CB8AC3E}">
        <p14:creationId xmlns:p14="http://schemas.microsoft.com/office/powerpoint/2010/main" val="642475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ChangeArrowheads="1"/>
          </p:cNvSpPr>
          <p:nvPr/>
        </p:nvSpPr>
        <p:spPr bwMode="auto">
          <a:xfrm>
            <a:off x="252413" y="260350"/>
            <a:ext cx="8642350" cy="6408738"/>
          </a:xfrm>
          <a:prstGeom prst="rect">
            <a:avLst/>
          </a:prstGeom>
          <a:gradFill rotWithShape="0">
            <a:gsLst>
              <a:gs pos="0">
                <a:srgbClr val="FFCC99"/>
              </a:gs>
              <a:gs pos="100000">
                <a:srgbClr val="FFFFFF"/>
              </a:gs>
            </a:gsLst>
            <a:lin ang="2700000" scaled="1"/>
          </a:gradFill>
          <a:ln>
            <a:noFill/>
          </a:ln>
          <a:effectLst>
            <a:outerShdw dist="107763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sv-SE" altLang="sv-SE" sz="3600" b="1"/>
          </a:p>
          <a:p>
            <a:pPr algn="ctr"/>
            <a:endParaRPr lang="sv-SE" altLang="sv-SE" sz="3200" b="1"/>
          </a:p>
        </p:txBody>
      </p:sp>
      <p:pic>
        <p:nvPicPr>
          <p:cNvPr id="44035" name="Picture 3" descr="fimp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13" y="260350"/>
            <a:ext cx="1219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6" name="Rectangle 4"/>
          <p:cNvSpPr>
            <a:spLocks noChangeArrowheads="1"/>
          </p:cNvSpPr>
          <p:nvPr/>
        </p:nvSpPr>
        <p:spPr bwMode="auto">
          <a:xfrm>
            <a:off x="1409700" y="600075"/>
            <a:ext cx="6446838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tabLst>
                <a:tab pos="228600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tabLst>
                <a:tab pos="228600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tabLst>
                <a:tab pos="228600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tabLst>
                <a:tab pos="228600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tabLst>
                <a:tab pos="228600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sv-SE" altLang="sv-SE" sz="4800" b="1"/>
              <a:t>Erfarenheter från Habo</a:t>
            </a:r>
          </a:p>
        </p:txBody>
      </p:sp>
      <p:sp>
        <p:nvSpPr>
          <p:cNvPr id="44037" name="Line 5"/>
          <p:cNvSpPr>
            <a:spLocks noChangeShapeType="1"/>
          </p:cNvSpPr>
          <p:nvPr/>
        </p:nvSpPr>
        <p:spPr bwMode="auto">
          <a:xfrm>
            <a:off x="468313" y="1700213"/>
            <a:ext cx="8280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44038" name="Rectangle 6"/>
          <p:cNvSpPr>
            <a:spLocks noChangeArrowheads="1"/>
          </p:cNvSpPr>
          <p:nvPr/>
        </p:nvSpPr>
        <p:spPr bwMode="auto">
          <a:xfrm>
            <a:off x="252413" y="6381750"/>
            <a:ext cx="11620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sv-SE" altLang="sv-SE" sz="1600"/>
              <a:t>Hans Lingfors </a:t>
            </a:r>
          </a:p>
        </p:txBody>
      </p:sp>
      <p:pic>
        <p:nvPicPr>
          <p:cNvPr id="44039" name="Picture 7" descr="Bild 33 Lingfor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28" t="27791" r="13928" b="9264"/>
          <a:stretch>
            <a:fillRect/>
          </a:stretch>
        </p:blipFill>
        <p:spPr bwMode="auto">
          <a:xfrm>
            <a:off x="1273175" y="1901825"/>
            <a:ext cx="6597650" cy="43275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2729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Antidrogungdoma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113"/>
            <a:ext cx="9144000" cy="6880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5325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252413" y="6365180"/>
            <a:ext cx="133882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Hans Lingfors </a:t>
            </a:r>
          </a:p>
        </p:txBody>
      </p:sp>
      <p:sp>
        <p:nvSpPr>
          <p:cNvPr id="10" name="textruta 9"/>
          <p:cNvSpPr txBox="1"/>
          <p:nvPr/>
        </p:nvSpPr>
        <p:spPr>
          <a:xfrm>
            <a:off x="502608" y="260648"/>
            <a:ext cx="81195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</a:rPr>
              <a:t>Riktade hälsosamtal </a:t>
            </a:r>
            <a:r>
              <a:rPr kumimoji="0" lang="sv-SE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</a:rPr>
              <a:t>med stöd av Hälsokurvan</a:t>
            </a:r>
            <a:endParaRPr kumimoji="0" lang="sv-SE" sz="2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5" name="Text Box 11"/>
          <p:cNvSpPr txBox="1">
            <a:spLocks noChangeArrowheads="1"/>
          </p:cNvSpPr>
          <p:nvPr/>
        </p:nvSpPr>
        <p:spPr bwMode="auto">
          <a:xfrm>
            <a:off x="1411288" y="917575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</a:endParaRPr>
          </a:p>
        </p:txBody>
      </p:sp>
      <p:sp>
        <p:nvSpPr>
          <p:cNvPr id="2" name="textruta 1"/>
          <p:cNvSpPr txBox="1"/>
          <p:nvPr/>
        </p:nvSpPr>
        <p:spPr>
          <a:xfrm>
            <a:off x="1691680" y="1427568"/>
            <a:ext cx="5801588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Hälsosamtalen skapar </a:t>
            </a:r>
            <a:r>
              <a:rPr lang="sv-SE" b="1" u="sng" dirty="0" smtClean="0"/>
              <a:t>efterfrågan</a:t>
            </a:r>
            <a:r>
              <a:rPr lang="sv-SE" b="1" dirty="0" smtClean="0"/>
              <a:t> </a:t>
            </a:r>
            <a:r>
              <a:rPr lang="sv-SE" dirty="0" smtClean="0"/>
              <a:t>avseende: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 smtClean="0"/>
              <a:t>Hjälp att sluta röka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 smtClean="0"/>
              <a:t>Hantera stress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 smtClean="0"/>
              <a:t>Hälsosamma matvanor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M</a:t>
            </a:r>
            <a:r>
              <a:rPr lang="sv-SE" dirty="0" smtClean="0"/>
              <a:t>otionsmöjligheter </a:t>
            </a:r>
            <a:r>
              <a:rPr lang="sv-SE" dirty="0" err="1" smtClean="0"/>
              <a:t>etc</a:t>
            </a:r>
            <a:r>
              <a:rPr lang="sv-SE" dirty="0" smtClean="0"/>
              <a:t>…</a:t>
            </a:r>
          </a:p>
          <a:p>
            <a:endParaRPr lang="sv-SE" dirty="0"/>
          </a:p>
          <a:p>
            <a:r>
              <a:rPr lang="sv-SE" dirty="0" smtClean="0"/>
              <a:t>… vilket tvingar fram ökat </a:t>
            </a:r>
            <a:r>
              <a:rPr lang="sv-SE" b="1" u="sng" dirty="0" smtClean="0"/>
              <a:t>utbud</a:t>
            </a:r>
            <a:r>
              <a:rPr lang="sv-SE" dirty="0" smtClean="0"/>
              <a:t> av:</a:t>
            </a:r>
          </a:p>
          <a:p>
            <a:endParaRPr lang="sv-S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 smtClean="0"/>
              <a:t>Rökavvänjningsgrupper på vårdcentralen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 smtClean="0"/>
              <a:t>Stresshanteringsgrupper på vårdcentralen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 smtClean="0"/>
              <a:t>Matlagningskurser på vårdcentralen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 smtClean="0"/>
              <a:t>Motionsaktiviteter tillsammans med idrottsföreningar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270499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252413" y="6365180"/>
            <a:ext cx="133882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v-SE" sz="1400" dirty="0">
                <a:solidFill>
                  <a:srgbClr val="000000"/>
                </a:solidFill>
              </a:rPr>
              <a:t>Hans Lingfors </a:t>
            </a:r>
          </a:p>
        </p:txBody>
      </p:sp>
      <p:sp>
        <p:nvSpPr>
          <p:cNvPr id="10" name="textruta 9"/>
          <p:cNvSpPr txBox="1"/>
          <p:nvPr/>
        </p:nvSpPr>
        <p:spPr>
          <a:xfrm>
            <a:off x="502608" y="260648"/>
            <a:ext cx="56188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800" b="1" dirty="0">
                <a:solidFill>
                  <a:srgbClr val="FFFFFF"/>
                </a:solidFill>
              </a:rPr>
              <a:t>Riktade hälsosamtal </a:t>
            </a:r>
            <a:r>
              <a:rPr lang="sv-SE" sz="2800" b="1" dirty="0" smtClean="0">
                <a:solidFill>
                  <a:srgbClr val="FFFFFF"/>
                </a:solidFill>
              </a:rPr>
              <a:t>som motor</a:t>
            </a:r>
            <a:endParaRPr lang="sv-SE" sz="2800" b="1" dirty="0">
              <a:solidFill>
                <a:srgbClr val="FFFFFF"/>
              </a:solidFill>
            </a:endParaRPr>
          </a:p>
        </p:txBody>
      </p:sp>
      <p:sp>
        <p:nvSpPr>
          <p:cNvPr id="4" name="Oval 2"/>
          <p:cNvSpPr>
            <a:spLocks noChangeArrowheads="1"/>
          </p:cNvSpPr>
          <p:nvPr/>
        </p:nvSpPr>
        <p:spPr bwMode="auto">
          <a:xfrm>
            <a:off x="2620963" y="3941763"/>
            <a:ext cx="1728787" cy="1079500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sv-SE" sz="2400" b="1" dirty="0" smtClean="0">
                <a:solidFill>
                  <a:srgbClr val="000000"/>
                </a:solidFill>
              </a:rPr>
              <a:t>Hög risk</a:t>
            </a:r>
          </a:p>
        </p:txBody>
      </p:sp>
      <p:sp>
        <p:nvSpPr>
          <p:cNvPr id="5" name="Oval 3"/>
          <p:cNvSpPr>
            <a:spLocks noChangeArrowheads="1"/>
          </p:cNvSpPr>
          <p:nvPr/>
        </p:nvSpPr>
        <p:spPr bwMode="auto">
          <a:xfrm>
            <a:off x="5072063" y="3941763"/>
            <a:ext cx="1728787" cy="1079500"/>
          </a:xfrm>
          <a:prstGeom prst="ellipse">
            <a:avLst/>
          </a:prstGeom>
          <a:solidFill>
            <a:srgbClr val="33CC33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sv-SE" sz="2400" b="1" smtClean="0">
                <a:solidFill>
                  <a:srgbClr val="000000"/>
                </a:solidFill>
              </a:rPr>
              <a:t>Låg risk</a:t>
            </a: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3211513" y="5597525"/>
            <a:ext cx="3241675" cy="720725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sv-SE" sz="2400" b="1" smtClean="0">
                <a:solidFill>
                  <a:srgbClr val="000000"/>
                </a:solidFill>
              </a:rPr>
              <a:t>Hälsoundersökning</a:t>
            </a:r>
          </a:p>
        </p:txBody>
      </p:sp>
      <p:sp>
        <p:nvSpPr>
          <p:cNvPr id="8" name="Line 5"/>
          <p:cNvSpPr>
            <a:spLocks noChangeShapeType="1"/>
          </p:cNvSpPr>
          <p:nvPr/>
        </p:nvSpPr>
        <p:spPr bwMode="auto">
          <a:xfrm flipH="1" flipV="1">
            <a:off x="3541713" y="5021263"/>
            <a:ext cx="576262" cy="5762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sv-SE" smtClean="0">
              <a:solidFill>
                <a:srgbClr val="000000"/>
              </a:solidFill>
            </a:endParaRPr>
          </a:p>
        </p:txBody>
      </p:sp>
      <p:sp>
        <p:nvSpPr>
          <p:cNvPr id="9" name="Line 6"/>
          <p:cNvSpPr>
            <a:spLocks noChangeShapeType="1"/>
          </p:cNvSpPr>
          <p:nvPr/>
        </p:nvSpPr>
        <p:spPr bwMode="auto">
          <a:xfrm flipV="1">
            <a:off x="5359400" y="5021263"/>
            <a:ext cx="504825" cy="5762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sv-SE" smtClean="0">
              <a:solidFill>
                <a:srgbClr val="000000"/>
              </a:solidFill>
            </a:endParaRPr>
          </a:p>
        </p:txBody>
      </p:sp>
      <p:sp>
        <p:nvSpPr>
          <p:cNvPr id="11" name="Line 7"/>
          <p:cNvSpPr>
            <a:spLocks noChangeShapeType="1"/>
          </p:cNvSpPr>
          <p:nvPr/>
        </p:nvSpPr>
        <p:spPr bwMode="auto">
          <a:xfrm flipH="1">
            <a:off x="2217738" y="4489450"/>
            <a:ext cx="3603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sv-SE" smtClean="0">
              <a:solidFill>
                <a:srgbClr val="000000"/>
              </a:solidFill>
            </a:endParaRPr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7246938" y="4302125"/>
            <a:ext cx="1655762" cy="3587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sv-SE" b="1" dirty="0" smtClean="0">
                <a:solidFill>
                  <a:schemeClr val="bg1"/>
                </a:solidFill>
              </a:rPr>
              <a:t>Hälsosamtal</a:t>
            </a:r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280988" y="4130675"/>
            <a:ext cx="1906587" cy="7191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sv-SE" b="1" dirty="0" smtClean="0">
                <a:solidFill>
                  <a:schemeClr val="bg1"/>
                </a:solidFill>
              </a:rPr>
              <a:t>Hälsosamtal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sv-SE" b="1" dirty="0" smtClean="0">
                <a:solidFill>
                  <a:schemeClr val="bg1"/>
                </a:solidFill>
              </a:rPr>
              <a:t>med uppföljning</a:t>
            </a:r>
          </a:p>
        </p:txBody>
      </p:sp>
      <p:sp>
        <p:nvSpPr>
          <p:cNvPr id="14" name="Line 10"/>
          <p:cNvSpPr>
            <a:spLocks noChangeShapeType="1"/>
          </p:cNvSpPr>
          <p:nvPr/>
        </p:nvSpPr>
        <p:spPr bwMode="auto">
          <a:xfrm>
            <a:off x="6797675" y="4473575"/>
            <a:ext cx="431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sv-SE" smtClean="0">
              <a:solidFill>
                <a:srgbClr val="000000"/>
              </a:solidFill>
            </a:endParaRPr>
          </a:p>
        </p:txBody>
      </p:sp>
      <p:sp>
        <p:nvSpPr>
          <p:cNvPr id="15" name="Text Box 11"/>
          <p:cNvSpPr txBox="1">
            <a:spLocks noChangeArrowheads="1"/>
          </p:cNvSpPr>
          <p:nvPr/>
        </p:nvSpPr>
        <p:spPr bwMode="auto">
          <a:xfrm>
            <a:off x="1411288" y="917575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sv-SE" smtClean="0">
              <a:solidFill>
                <a:srgbClr val="000000"/>
              </a:solidFill>
            </a:endParaRPr>
          </a:p>
        </p:txBody>
      </p:sp>
      <p:sp>
        <p:nvSpPr>
          <p:cNvPr id="16" name="Line 12"/>
          <p:cNvSpPr>
            <a:spLocks noChangeShapeType="1"/>
          </p:cNvSpPr>
          <p:nvPr/>
        </p:nvSpPr>
        <p:spPr bwMode="auto">
          <a:xfrm>
            <a:off x="4437063" y="4373563"/>
            <a:ext cx="50323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sv-SE" smtClean="0">
              <a:solidFill>
                <a:srgbClr val="000000"/>
              </a:solidFill>
            </a:endParaRPr>
          </a:p>
        </p:txBody>
      </p:sp>
      <p:sp>
        <p:nvSpPr>
          <p:cNvPr id="17" name="Line 13"/>
          <p:cNvSpPr>
            <a:spLocks noChangeShapeType="1"/>
          </p:cNvSpPr>
          <p:nvPr/>
        </p:nvSpPr>
        <p:spPr bwMode="auto">
          <a:xfrm flipH="1">
            <a:off x="4437063" y="4660900"/>
            <a:ext cx="50323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sv-SE" smtClean="0">
              <a:solidFill>
                <a:srgbClr val="000000"/>
              </a:solidFill>
            </a:endParaRPr>
          </a:p>
        </p:txBody>
      </p:sp>
      <p:sp>
        <p:nvSpPr>
          <p:cNvPr id="18" name="Line 14"/>
          <p:cNvSpPr>
            <a:spLocks noChangeShapeType="1"/>
          </p:cNvSpPr>
          <p:nvPr/>
        </p:nvSpPr>
        <p:spPr bwMode="auto">
          <a:xfrm>
            <a:off x="4437063" y="4518025"/>
            <a:ext cx="0" cy="287338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sv-SE" smtClean="0">
              <a:solidFill>
                <a:srgbClr val="000000"/>
              </a:solidFill>
            </a:endParaRPr>
          </a:p>
        </p:txBody>
      </p:sp>
      <p:pic>
        <p:nvPicPr>
          <p:cNvPr id="19" name="Picture 5" descr="Törs jag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920" y="1061120"/>
            <a:ext cx="3326138" cy="2419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5" descr="Törs jag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0750" y="1061120"/>
            <a:ext cx="3326138" cy="2419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7340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ChangeArrowheads="1"/>
          </p:cNvSpPr>
          <p:nvPr/>
        </p:nvSpPr>
        <p:spPr bwMode="auto">
          <a:xfrm>
            <a:off x="252413" y="260350"/>
            <a:ext cx="8642350" cy="6408738"/>
          </a:xfrm>
          <a:prstGeom prst="rect">
            <a:avLst/>
          </a:prstGeom>
          <a:gradFill rotWithShape="0">
            <a:gsLst>
              <a:gs pos="0">
                <a:srgbClr val="FFCC99"/>
              </a:gs>
              <a:gs pos="100000">
                <a:srgbClr val="FFFFFF"/>
              </a:gs>
            </a:gsLst>
            <a:lin ang="2700000" scaled="1"/>
          </a:gradFill>
          <a:ln>
            <a:noFill/>
          </a:ln>
          <a:effectLst>
            <a:outerShdw dist="107763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sv-SE" altLang="sv-SE" sz="3600" b="1"/>
          </a:p>
          <a:p>
            <a:pPr algn="ctr"/>
            <a:endParaRPr lang="sv-SE" altLang="sv-SE" sz="3200" b="1"/>
          </a:p>
        </p:txBody>
      </p:sp>
      <p:pic>
        <p:nvPicPr>
          <p:cNvPr id="43011" name="Picture 3" descr="fimp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13" y="260350"/>
            <a:ext cx="1219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2" name="Rectangle 4"/>
          <p:cNvSpPr>
            <a:spLocks noChangeArrowheads="1"/>
          </p:cNvSpPr>
          <p:nvPr/>
        </p:nvSpPr>
        <p:spPr bwMode="auto">
          <a:xfrm>
            <a:off x="1409700" y="600075"/>
            <a:ext cx="6446838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tabLst>
                <a:tab pos="228600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tabLst>
                <a:tab pos="228600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tabLst>
                <a:tab pos="228600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tabLst>
                <a:tab pos="228600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tabLst>
                <a:tab pos="228600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sv-SE" altLang="sv-SE" sz="4800" b="1"/>
              <a:t>Erfarenheter från Habo</a:t>
            </a:r>
          </a:p>
        </p:txBody>
      </p:sp>
      <p:sp>
        <p:nvSpPr>
          <p:cNvPr id="43013" name="Line 5"/>
          <p:cNvSpPr>
            <a:spLocks noChangeShapeType="1"/>
          </p:cNvSpPr>
          <p:nvPr/>
        </p:nvSpPr>
        <p:spPr bwMode="auto">
          <a:xfrm>
            <a:off x="468313" y="1700213"/>
            <a:ext cx="8280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43014" name="Rectangle 6"/>
          <p:cNvSpPr>
            <a:spLocks noChangeArrowheads="1"/>
          </p:cNvSpPr>
          <p:nvPr/>
        </p:nvSpPr>
        <p:spPr bwMode="auto">
          <a:xfrm>
            <a:off x="252413" y="6381750"/>
            <a:ext cx="11620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sv-SE" altLang="sv-SE" sz="1600"/>
              <a:t>Hans Lingfors </a:t>
            </a:r>
          </a:p>
        </p:txBody>
      </p:sp>
      <p:pic>
        <p:nvPicPr>
          <p:cNvPr id="43015" name="Picture 7" descr="Bild 32 Lingfor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92" t="26865" r="17410" b="9264"/>
          <a:stretch>
            <a:fillRect/>
          </a:stretch>
        </p:blipFill>
        <p:spPr bwMode="auto">
          <a:xfrm>
            <a:off x="1606550" y="1846263"/>
            <a:ext cx="5640388" cy="43910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6861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154" name="Picture 2" descr="Habokommun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449"/>
          <a:stretch/>
        </p:blipFill>
        <p:spPr bwMode="auto">
          <a:xfrm>
            <a:off x="4508500" y="2708920"/>
            <a:ext cx="4635500" cy="3329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7156" name="Text Box 4"/>
          <p:cNvSpPr txBox="1">
            <a:spLocks noChangeArrowheads="1"/>
          </p:cNvSpPr>
          <p:nvPr/>
        </p:nvSpPr>
        <p:spPr bwMode="auto">
          <a:xfrm>
            <a:off x="4572000" y="1052736"/>
            <a:ext cx="3889375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altLang="sv-SE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Hälsosamtalet syftar till att </a:t>
            </a:r>
            <a:r>
              <a:rPr kumimoji="0" lang="sv-SE" altLang="sv-SE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öka </a:t>
            </a:r>
            <a:r>
              <a:rPr kumimoji="0" lang="sv-SE" altLang="sv-SE" sz="2000" b="0" i="1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efterfrågan</a:t>
            </a:r>
            <a:r>
              <a:rPr kumimoji="0" lang="sv-SE" altLang="sv-SE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på hälsosammare </a:t>
            </a:r>
            <a:r>
              <a:rPr kumimoji="0" lang="sv-SE" altLang="sv-SE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val och inspirera till hälsosammare levnadsvanor. 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277" y="1412776"/>
            <a:ext cx="2882595" cy="4378077"/>
          </a:xfrm>
          <a:prstGeom prst="rect">
            <a:avLst/>
          </a:prstGeom>
          <a:noFill/>
          <a:ln>
            <a:noFill/>
          </a:ln>
          <a:effectLst>
            <a:outerShdw blurRad="50800" dist="1143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52413" y="6365180"/>
            <a:ext cx="133882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v-SE" sz="1400" dirty="0">
                <a:solidFill>
                  <a:srgbClr val="000000"/>
                </a:solidFill>
              </a:rPr>
              <a:t>Hans Lingfors </a:t>
            </a:r>
          </a:p>
        </p:txBody>
      </p:sp>
      <p:sp>
        <p:nvSpPr>
          <p:cNvPr id="6" name="textruta 5"/>
          <p:cNvSpPr txBox="1"/>
          <p:nvPr/>
        </p:nvSpPr>
        <p:spPr>
          <a:xfrm>
            <a:off x="502608" y="260648"/>
            <a:ext cx="56188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800" b="1" dirty="0">
                <a:solidFill>
                  <a:srgbClr val="FFFFFF"/>
                </a:solidFill>
              </a:rPr>
              <a:t>Riktade hälsosamtal </a:t>
            </a:r>
            <a:r>
              <a:rPr lang="sv-SE" sz="2800" b="1" dirty="0" smtClean="0">
                <a:solidFill>
                  <a:srgbClr val="FFFFFF"/>
                </a:solidFill>
              </a:rPr>
              <a:t>som motor</a:t>
            </a:r>
            <a:endParaRPr lang="sv-SE" sz="28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7500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6786" name="Picture 2" descr="Tidni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967298"/>
            <a:ext cx="4104456" cy="5759412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252413" y="6365180"/>
            <a:ext cx="133882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v-SE" sz="1400" dirty="0">
                <a:solidFill>
                  <a:srgbClr val="000000"/>
                </a:solidFill>
              </a:rPr>
              <a:t>Hans Lingfors </a:t>
            </a:r>
          </a:p>
        </p:txBody>
      </p:sp>
      <p:sp>
        <p:nvSpPr>
          <p:cNvPr id="4" name="textruta 3"/>
          <p:cNvSpPr txBox="1"/>
          <p:nvPr/>
        </p:nvSpPr>
        <p:spPr>
          <a:xfrm>
            <a:off x="502608" y="260648"/>
            <a:ext cx="56188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800" b="1" dirty="0">
                <a:solidFill>
                  <a:srgbClr val="FFFFFF"/>
                </a:solidFill>
              </a:rPr>
              <a:t>Riktade hälsosamtal </a:t>
            </a:r>
            <a:r>
              <a:rPr lang="sv-SE" sz="2800" b="1" dirty="0" smtClean="0">
                <a:solidFill>
                  <a:srgbClr val="FFFFFF"/>
                </a:solidFill>
              </a:rPr>
              <a:t>som motor</a:t>
            </a:r>
            <a:endParaRPr lang="sv-SE" sz="28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6128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7810" name="Picture 2" descr="Patient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5400"/>
            <a:ext cx="10117138" cy="688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7811" name="Picture 3" descr="Väntru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8"/>
            <a:ext cx="10406063" cy="686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7812" name="Picture 4" descr="Personal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288"/>
            <a:ext cx="10333038" cy="684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1418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7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887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8878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87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7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887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8878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87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7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1000"/>
                                        <p:tgtEl>
                                          <p:spTgt spid="887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226" name="Picture 2" descr="Radi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14363" y="-131763"/>
            <a:ext cx="10442576" cy="697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2121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154" name="Picture 2" descr="Habokommu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355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7155" name="Picture 3" descr="ICA Hjärta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1907" y="3780084"/>
            <a:ext cx="4271268" cy="2911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7156" name="Text Box 4"/>
          <p:cNvSpPr txBox="1">
            <a:spLocks noChangeArrowheads="1"/>
          </p:cNvSpPr>
          <p:nvPr/>
        </p:nvSpPr>
        <p:spPr bwMode="auto">
          <a:xfrm>
            <a:off x="5003800" y="116632"/>
            <a:ext cx="3889375" cy="3323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altLang="sv-SE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Hälsosamtalet syftar till att </a:t>
            </a:r>
            <a:r>
              <a:rPr kumimoji="0" lang="sv-SE" altLang="sv-SE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öka </a:t>
            </a:r>
            <a:r>
              <a:rPr kumimoji="0" lang="sv-SE" altLang="sv-SE" sz="2000" b="0" i="1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efterfrågan</a:t>
            </a:r>
            <a:r>
              <a:rPr kumimoji="0" lang="sv-SE" altLang="sv-SE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på hälsosammare </a:t>
            </a:r>
            <a:r>
              <a:rPr kumimoji="0" lang="sv-SE" altLang="sv-SE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val och inspirera till hälsosammare levnadsvanor.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altLang="sv-SE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Dessa val underlättas av ett ökat  </a:t>
            </a:r>
            <a:r>
              <a:rPr kumimoji="0" lang="sv-SE" altLang="sv-SE" sz="2000" b="0" i="1" u="sng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utbud</a:t>
            </a:r>
            <a:r>
              <a:rPr kumimoji="0" lang="sv-SE" altLang="sv-SE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av hälsosamma möjligheter genom samverkan</a:t>
            </a:r>
            <a:r>
              <a:rPr kumimoji="0" lang="sv-SE" altLang="sv-SE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sv-SE" altLang="sv-SE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mellan</a:t>
            </a:r>
            <a:r>
              <a:rPr kumimoji="0" lang="sv-SE" altLang="sv-SE" sz="20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primärvård och </a:t>
            </a:r>
            <a:r>
              <a:rPr kumimoji="0" lang="sv-SE" altLang="sv-SE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apotek, kommun, Försäkringskassa, butiker, skola och föreningsliv.</a:t>
            </a:r>
          </a:p>
        </p:txBody>
      </p:sp>
    </p:spTree>
    <p:extLst>
      <p:ext uri="{BB962C8B-B14F-4D97-AF65-F5344CB8AC3E}">
        <p14:creationId xmlns:p14="http://schemas.microsoft.com/office/powerpoint/2010/main" val="4235628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250" name="Picture 2" descr="Konsu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4213" y="-14288"/>
            <a:ext cx="10585451" cy="693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3136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274" name="Picture 2" descr="Studiecirke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629" y="1012969"/>
            <a:ext cx="3510331" cy="4815697"/>
          </a:xfrm>
          <a:prstGeom prst="rect">
            <a:avLst/>
          </a:prstGeom>
          <a:noFill/>
          <a:ln>
            <a:noFill/>
          </a:ln>
          <a:effectLst>
            <a:outerShdw blurRad="50800" dist="1143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ruta 2"/>
          <p:cNvSpPr txBox="1"/>
          <p:nvPr/>
        </p:nvSpPr>
        <p:spPr>
          <a:xfrm>
            <a:off x="502608" y="260648"/>
            <a:ext cx="56188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</a:rPr>
              <a:t>Riktade hälsosamtal </a:t>
            </a:r>
            <a:r>
              <a:rPr kumimoji="0" lang="sv-SE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</a:rPr>
              <a:t>som motor</a:t>
            </a:r>
            <a:endParaRPr kumimoji="0" lang="sv-SE" sz="2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252413" y="6365180"/>
            <a:ext cx="133882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Hans Lingfors </a:t>
            </a:r>
          </a:p>
        </p:txBody>
      </p:sp>
      <p:pic>
        <p:nvPicPr>
          <p:cNvPr id="5" name="Picture 2" descr="Diplom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980729"/>
            <a:ext cx="3109637" cy="4847937"/>
          </a:xfrm>
          <a:prstGeom prst="rect">
            <a:avLst/>
          </a:prstGeom>
          <a:noFill/>
          <a:ln>
            <a:noFill/>
          </a:ln>
          <a:effectLst>
            <a:outerShdw blurRad="50800" dist="1143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3201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gion Jönköpings län">
  <a:themeElements>
    <a:clrScheme name="Landstinget Röd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B1001E"/>
      </a:accent1>
      <a:accent2>
        <a:srgbClr val="DC1A12"/>
      </a:accent2>
      <a:accent3>
        <a:srgbClr val="F36E6F"/>
      </a:accent3>
      <a:accent4>
        <a:srgbClr val="FBC7B5"/>
      </a:accent4>
      <a:accent5>
        <a:srgbClr val="DC1A12"/>
      </a:accent5>
      <a:accent6>
        <a:srgbClr val="8D0017"/>
      </a:accent6>
      <a:hlink>
        <a:srgbClr val="000000"/>
      </a:hlink>
      <a:folHlink>
        <a:srgbClr val="000000"/>
      </a:folHlink>
    </a:clrScheme>
    <a:fontScheme name="Landstinget Jönköping">
      <a:majorFont>
        <a:latin typeface="Arial"/>
        <a:ea typeface="Bryant Light"/>
        <a:cs typeface="Bryant Light"/>
      </a:majorFont>
      <a:minorFont>
        <a:latin typeface="Arial"/>
        <a:ea typeface="Bryant Regular"/>
        <a:cs typeface="Bryant Regula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Region Jönköpings län">
  <a:themeElements>
    <a:clrScheme name="Landstinget Röd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B1001E"/>
      </a:accent1>
      <a:accent2>
        <a:srgbClr val="DC1A12"/>
      </a:accent2>
      <a:accent3>
        <a:srgbClr val="F36E6F"/>
      </a:accent3>
      <a:accent4>
        <a:srgbClr val="FBC7B5"/>
      </a:accent4>
      <a:accent5>
        <a:srgbClr val="DC1A12"/>
      </a:accent5>
      <a:accent6>
        <a:srgbClr val="8D0017"/>
      </a:accent6>
      <a:hlink>
        <a:srgbClr val="000000"/>
      </a:hlink>
      <a:folHlink>
        <a:srgbClr val="000000"/>
      </a:folHlink>
    </a:clrScheme>
    <a:fontScheme name="Landstinget Jönköping">
      <a:majorFont>
        <a:latin typeface="Arial"/>
        <a:ea typeface="Bryant Light"/>
        <a:cs typeface="Bryant Light"/>
      </a:majorFont>
      <a:minorFont>
        <a:latin typeface="Arial"/>
        <a:ea typeface="Bryant Regular"/>
        <a:cs typeface="Bryant Regula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Vit Bakgrund - Rött Tema">
  <a:themeElements>
    <a:clrScheme name="Landstinget Röd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B1001E"/>
      </a:accent1>
      <a:accent2>
        <a:srgbClr val="DC1A12"/>
      </a:accent2>
      <a:accent3>
        <a:srgbClr val="F36E6F"/>
      </a:accent3>
      <a:accent4>
        <a:srgbClr val="FBC7B5"/>
      </a:accent4>
      <a:accent5>
        <a:srgbClr val="DC1A12"/>
      </a:accent5>
      <a:accent6>
        <a:srgbClr val="8D0017"/>
      </a:accent6>
      <a:hlink>
        <a:srgbClr val="000000"/>
      </a:hlink>
      <a:folHlink>
        <a:srgbClr val="000000"/>
      </a:folHlink>
    </a:clrScheme>
    <a:fontScheme name="Landstinget Jönköping">
      <a:majorFont>
        <a:latin typeface="Arial"/>
        <a:ea typeface="Bryant Light"/>
        <a:cs typeface="Bryant Light"/>
      </a:majorFont>
      <a:minorFont>
        <a:latin typeface="Arial"/>
        <a:ea typeface="Bryant Regular"/>
        <a:cs typeface="Bryant Regula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Region Jönköpings län">
  <a:themeElements>
    <a:clrScheme name="Landstinget Röd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B1001E"/>
      </a:accent1>
      <a:accent2>
        <a:srgbClr val="DC1A12"/>
      </a:accent2>
      <a:accent3>
        <a:srgbClr val="F36E6F"/>
      </a:accent3>
      <a:accent4>
        <a:srgbClr val="FBC7B5"/>
      </a:accent4>
      <a:accent5>
        <a:srgbClr val="DC1A12"/>
      </a:accent5>
      <a:accent6>
        <a:srgbClr val="8D0017"/>
      </a:accent6>
      <a:hlink>
        <a:srgbClr val="000000"/>
      </a:hlink>
      <a:folHlink>
        <a:srgbClr val="000000"/>
      </a:folHlink>
    </a:clrScheme>
    <a:fontScheme name="Landstinget Jönköping">
      <a:majorFont>
        <a:latin typeface="Arial"/>
        <a:ea typeface="Bryant Light"/>
        <a:cs typeface="Bryant Light"/>
      </a:majorFont>
      <a:minorFont>
        <a:latin typeface="Arial"/>
        <a:ea typeface="Bryant Regular"/>
        <a:cs typeface="Bryant Regula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Standardformgivning">
  <a:themeElements>
    <a:clrScheme name="Standardformgivning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formgivning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tandardformgivning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formgivning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formgivning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formgivning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formgivning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formgivning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formgivning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formgivning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formgivning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formgivning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formgivning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formgivning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3_Region Jönköpings län">
  <a:themeElements>
    <a:clrScheme name="Landstinget Röd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B1001E"/>
      </a:accent1>
      <a:accent2>
        <a:srgbClr val="DC1A12"/>
      </a:accent2>
      <a:accent3>
        <a:srgbClr val="F36E6F"/>
      </a:accent3>
      <a:accent4>
        <a:srgbClr val="FBC7B5"/>
      </a:accent4>
      <a:accent5>
        <a:srgbClr val="DC1A12"/>
      </a:accent5>
      <a:accent6>
        <a:srgbClr val="8D0017"/>
      </a:accent6>
      <a:hlink>
        <a:srgbClr val="000000"/>
      </a:hlink>
      <a:folHlink>
        <a:srgbClr val="000000"/>
      </a:folHlink>
    </a:clrScheme>
    <a:fontScheme name="Landstinget Jönköping">
      <a:majorFont>
        <a:latin typeface="Arial"/>
        <a:ea typeface="Bryant Light"/>
        <a:cs typeface="Bryant Light"/>
      </a:majorFont>
      <a:minorFont>
        <a:latin typeface="Arial"/>
        <a:ea typeface="Bryant Regular"/>
        <a:cs typeface="Bryant Regula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2224</TotalTime>
  <Words>236</Words>
  <Application>Microsoft Office PowerPoint</Application>
  <PresentationFormat>Bildspel på skärmen (4:3)</PresentationFormat>
  <Paragraphs>80</Paragraphs>
  <Slides>20</Slides>
  <Notes>20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6</vt:i4>
      </vt:variant>
      <vt:variant>
        <vt:lpstr>Tema</vt:lpstr>
      </vt:variant>
      <vt:variant>
        <vt:i4>6</vt:i4>
      </vt:variant>
      <vt:variant>
        <vt:lpstr>Bildrubriker</vt:lpstr>
      </vt:variant>
      <vt:variant>
        <vt:i4>20</vt:i4>
      </vt:variant>
    </vt:vector>
  </HeadingPairs>
  <TitlesOfParts>
    <vt:vector size="32" baseType="lpstr">
      <vt:lpstr>Arial</vt:lpstr>
      <vt:lpstr>Bryant Light</vt:lpstr>
      <vt:lpstr>Bryant Regular</vt:lpstr>
      <vt:lpstr>Calibri</vt:lpstr>
      <vt:lpstr>Times New Roman</vt:lpstr>
      <vt:lpstr>Wingdings</vt:lpstr>
      <vt:lpstr>Region Jönköpings län</vt:lpstr>
      <vt:lpstr>1_Region Jönköpings län</vt:lpstr>
      <vt:lpstr>Vit Bakgrund - Rött Tema</vt:lpstr>
      <vt:lpstr>3_Region Jönköpings län</vt:lpstr>
      <vt:lpstr>2_Standardformgivning</vt:lpstr>
      <vt:lpstr>13_Region Jönköpings län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Company>Landstinget i Jönköpings län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IT centrum</dc:creator>
  <cp:lastModifiedBy>Lingfors Hans</cp:lastModifiedBy>
  <cp:revision>99</cp:revision>
  <dcterms:created xsi:type="dcterms:W3CDTF">2016-11-25T13:17:47Z</dcterms:created>
  <dcterms:modified xsi:type="dcterms:W3CDTF">2020-12-07T08:33:44Z</dcterms:modified>
</cp:coreProperties>
</file>