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65" r:id="rId1"/>
    <p:sldMasterId id="2147484353" r:id="rId2"/>
  </p:sldMasterIdLst>
  <p:notesMasterIdLst>
    <p:notesMasterId r:id="rId14"/>
  </p:notesMasterIdLst>
  <p:sldIdLst>
    <p:sldId id="433" r:id="rId3"/>
    <p:sldId id="443" r:id="rId4"/>
    <p:sldId id="448" r:id="rId5"/>
    <p:sldId id="447" r:id="rId6"/>
    <p:sldId id="444" r:id="rId7"/>
    <p:sldId id="445" r:id="rId8"/>
    <p:sldId id="446" r:id="rId9"/>
    <p:sldId id="450" r:id="rId10"/>
    <p:sldId id="451" r:id="rId11"/>
    <p:sldId id="453" r:id="rId12"/>
    <p:sldId id="452" r:id="rId13"/>
  </p:sldIdLst>
  <p:sldSz cx="12192000" cy="6858000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9606"/>
    <a:srgbClr val="6AA019"/>
    <a:srgbClr val="619612"/>
    <a:srgbClr val="68A114"/>
    <a:srgbClr val="64931D"/>
    <a:srgbClr val="6FA421"/>
    <a:srgbClr val="93BB59"/>
    <a:srgbClr val="45752B"/>
    <a:srgbClr val="5D9906"/>
    <a:srgbClr val="9FB9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351294-B498-40E9-8435-05C7F32158B1}" v="3" dt="2024-01-24T13:27:35.6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2"/>
    <p:restoredTop sz="94712"/>
  </p:normalViewPr>
  <p:slideViewPr>
    <p:cSldViewPr snapToGrid="0" showGuides="1">
      <p:cViewPr varScale="1">
        <p:scale>
          <a:sx n="108" d="100"/>
          <a:sy n="108" d="100"/>
        </p:scale>
        <p:origin x="300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anna Pettersson" userId="52189262-0486-4116-b1d1-275364a4ef82" providerId="ADAL" clId="{ED351294-B498-40E9-8435-05C7F32158B1}"/>
    <pc:docChg chg="undo redo custSel addSld delSld modSld">
      <pc:chgData name="Johanna Pettersson" userId="52189262-0486-4116-b1d1-275364a4ef82" providerId="ADAL" clId="{ED351294-B498-40E9-8435-05C7F32158B1}" dt="2024-01-24T13:50:44.238" v="2807" actId="1076"/>
      <pc:docMkLst>
        <pc:docMk/>
      </pc:docMkLst>
      <pc:sldChg chg="delSp modSp mod">
        <pc:chgData name="Johanna Pettersson" userId="52189262-0486-4116-b1d1-275364a4ef82" providerId="ADAL" clId="{ED351294-B498-40E9-8435-05C7F32158B1}" dt="2024-01-24T13:41:01.078" v="2702" actId="255"/>
        <pc:sldMkLst>
          <pc:docMk/>
          <pc:sldMk cId="3771505618" sldId="443"/>
        </pc:sldMkLst>
        <pc:spChg chg="del">
          <ac:chgData name="Johanna Pettersson" userId="52189262-0486-4116-b1d1-275364a4ef82" providerId="ADAL" clId="{ED351294-B498-40E9-8435-05C7F32158B1}" dt="2024-01-24T12:06:12.578" v="17" actId="478"/>
          <ac:spMkLst>
            <pc:docMk/>
            <pc:sldMk cId="3771505618" sldId="443"/>
            <ac:spMk id="4" creationId="{00000000-0000-0000-0000-000000000000}"/>
          </ac:spMkLst>
        </pc:spChg>
        <pc:spChg chg="mod">
          <ac:chgData name="Johanna Pettersson" userId="52189262-0486-4116-b1d1-275364a4ef82" providerId="ADAL" clId="{ED351294-B498-40E9-8435-05C7F32158B1}" dt="2024-01-24T13:41:01.078" v="2702" actId="255"/>
          <ac:spMkLst>
            <pc:docMk/>
            <pc:sldMk cId="3771505618" sldId="443"/>
            <ac:spMk id="6" creationId="{91CB52C1-F20A-DFC7-971A-774F8B2F19DD}"/>
          </ac:spMkLst>
        </pc:spChg>
      </pc:sldChg>
      <pc:sldChg chg="modSp mod">
        <pc:chgData name="Johanna Pettersson" userId="52189262-0486-4116-b1d1-275364a4ef82" providerId="ADAL" clId="{ED351294-B498-40E9-8435-05C7F32158B1}" dt="2024-01-24T13:37:40.623" v="2658" actId="5793"/>
        <pc:sldMkLst>
          <pc:docMk/>
          <pc:sldMk cId="3009880891" sldId="444"/>
        </pc:sldMkLst>
        <pc:spChg chg="mod">
          <ac:chgData name="Johanna Pettersson" userId="52189262-0486-4116-b1d1-275364a4ef82" providerId="ADAL" clId="{ED351294-B498-40E9-8435-05C7F32158B1}" dt="2024-01-24T13:37:40.623" v="2658" actId="5793"/>
          <ac:spMkLst>
            <pc:docMk/>
            <pc:sldMk cId="3009880891" sldId="444"/>
            <ac:spMk id="2" creationId="{00000000-0000-0000-0000-000000000000}"/>
          </ac:spMkLst>
        </pc:spChg>
      </pc:sldChg>
      <pc:sldChg chg="modSp mod">
        <pc:chgData name="Johanna Pettersson" userId="52189262-0486-4116-b1d1-275364a4ef82" providerId="ADAL" clId="{ED351294-B498-40E9-8435-05C7F32158B1}" dt="2024-01-24T13:43:26.797" v="2770" actId="255"/>
        <pc:sldMkLst>
          <pc:docMk/>
          <pc:sldMk cId="2646890448" sldId="445"/>
        </pc:sldMkLst>
        <pc:spChg chg="mod">
          <ac:chgData name="Johanna Pettersson" userId="52189262-0486-4116-b1d1-275364a4ef82" providerId="ADAL" clId="{ED351294-B498-40E9-8435-05C7F32158B1}" dt="2024-01-24T13:43:26.797" v="2770" actId="255"/>
          <ac:spMkLst>
            <pc:docMk/>
            <pc:sldMk cId="2646890448" sldId="445"/>
            <ac:spMk id="2" creationId="{00000000-0000-0000-0000-000000000000}"/>
          </ac:spMkLst>
        </pc:spChg>
      </pc:sldChg>
      <pc:sldChg chg="modSp mod">
        <pc:chgData name="Johanna Pettersson" userId="52189262-0486-4116-b1d1-275364a4ef82" providerId="ADAL" clId="{ED351294-B498-40E9-8435-05C7F32158B1}" dt="2024-01-24T13:50:24.398" v="2806" actId="20577"/>
        <pc:sldMkLst>
          <pc:docMk/>
          <pc:sldMk cId="2640394982" sldId="446"/>
        </pc:sldMkLst>
        <pc:spChg chg="mod">
          <ac:chgData name="Johanna Pettersson" userId="52189262-0486-4116-b1d1-275364a4ef82" providerId="ADAL" clId="{ED351294-B498-40E9-8435-05C7F32158B1}" dt="2024-01-24T13:50:24.398" v="2806" actId="20577"/>
          <ac:spMkLst>
            <pc:docMk/>
            <pc:sldMk cId="2640394982" sldId="446"/>
            <ac:spMk id="2" creationId="{00000000-0000-0000-0000-000000000000}"/>
          </ac:spMkLst>
        </pc:spChg>
      </pc:sldChg>
      <pc:sldChg chg="modSp mod">
        <pc:chgData name="Johanna Pettersson" userId="52189262-0486-4116-b1d1-275364a4ef82" providerId="ADAL" clId="{ED351294-B498-40E9-8435-05C7F32158B1}" dt="2024-01-24T13:42:36.628" v="2745" actId="2710"/>
        <pc:sldMkLst>
          <pc:docMk/>
          <pc:sldMk cId="2582260133" sldId="447"/>
        </pc:sldMkLst>
        <pc:spChg chg="mod">
          <ac:chgData name="Johanna Pettersson" userId="52189262-0486-4116-b1d1-275364a4ef82" providerId="ADAL" clId="{ED351294-B498-40E9-8435-05C7F32158B1}" dt="2024-01-24T13:42:36.628" v="2745" actId="2710"/>
          <ac:spMkLst>
            <pc:docMk/>
            <pc:sldMk cId="2582260133" sldId="447"/>
            <ac:spMk id="2" creationId="{00000000-0000-0000-0000-000000000000}"/>
          </ac:spMkLst>
        </pc:spChg>
        <pc:spChg chg="mod">
          <ac:chgData name="Johanna Pettersson" userId="52189262-0486-4116-b1d1-275364a4ef82" providerId="ADAL" clId="{ED351294-B498-40E9-8435-05C7F32158B1}" dt="2024-01-24T13:17:02.405" v="2278" actId="1076"/>
          <ac:spMkLst>
            <pc:docMk/>
            <pc:sldMk cId="2582260133" sldId="447"/>
            <ac:spMk id="3" creationId="{00000000-0000-0000-0000-000000000000}"/>
          </ac:spMkLst>
        </pc:spChg>
      </pc:sldChg>
      <pc:sldChg chg="modSp mod">
        <pc:chgData name="Johanna Pettersson" userId="52189262-0486-4116-b1d1-275364a4ef82" providerId="ADAL" clId="{ED351294-B498-40E9-8435-05C7F32158B1}" dt="2024-01-24T13:41:59.677" v="2732" actId="27636"/>
        <pc:sldMkLst>
          <pc:docMk/>
          <pc:sldMk cId="757590704" sldId="448"/>
        </pc:sldMkLst>
        <pc:spChg chg="mod">
          <ac:chgData name="Johanna Pettersson" userId="52189262-0486-4116-b1d1-275364a4ef82" providerId="ADAL" clId="{ED351294-B498-40E9-8435-05C7F32158B1}" dt="2024-01-24T13:41:59.677" v="2732" actId="27636"/>
          <ac:spMkLst>
            <pc:docMk/>
            <pc:sldMk cId="757590704" sldId="448"/>
            <ac:spMk id="6" creationId="{91CB52C1-F20A-DFC7-971A-774F8B2F19DD}"/>
          </ac:spMkLst>
        </pc:spChg>
      </pc:sldChg>
      <pc:sldChg chg="modSp mod">
        <pc:chgData name="Johanna Pettersson" userId="52189262-0486-4116-b1d1-275364a4ef82" providerId="ADAL" clId="{ED351294-B498-40E9-8435-05C7F32158B1}" dt="2024-01-24T13:44:22.222" v="2793" actId="113"/>
        <pc:sldMkLst>
          <pc:docMk/>
          <pc:sldMk cId="2233997906" sldId="450"/>
        </pc:sldMkLst>
        <pc:spChg chg="mod">
          <ac:chgData name="Johanna Pettersson" userId="52189262-0486-4116-b1d1-275364a4ef82" providerId="ADAL" clId="{ED351294-B498-40E9-8435-05C7F32158B1}" dt="2024-01-24T13:44:22.222" v="2793" actId="113"/>
          <ac:spMkLst>
            <pc:docMk/>
            <pc:sldMk cId="2233997906" sldId="450"/>
            <ac:spMk id="2" creationId="{00000000-0000-0000-0000-000000000000}"/>
          </ac:spMkLst>
        </pc:spChg>
        <pc:spChg chg="mod">
          <ac:chgData name="Johanna Pettersson" userId="52189262-0486-4116-b1d1-275364a4ef82" providerId="ADAL" clId="{ED351294-B498-40E9-8435-05C7F32158B1}" dt="2024-01-24T13:39:45.397" v="2678" actId="20577"/>
          <ac:spMkLst>
            <pc:docMk/>
            <pc:sldMk cId="2233997906" sldId="450"/>
            <ac:spMk id="3" creationId="{00000000-0000-0000-0000-000000000000}"/>
          </ac:spMkLst>
        </pc:spChg>
      </pc:sldChg>
      <pc:sldChg chg="modSp mod">
        <pc:chgData name="Johanna Pettersson" userId="52189262-0486-4116-b1d1-275364a4ef82" providerId="ADAL" clId="{ED351294-B498-40E9-8435-05C7F32158B1}" dt="2024-01-24T13:44:45.640" v="2802" actId="20577"/>
        <pc:sldMkLst>
          <pc:docMk/>
          <pc:sldMk cId="4242923339" sldId="451"/>
        </pc:sldMkLst>
        <pc:spChg chg="mod">
          <ac:chgData name="Johanna Pettersson" userId="52189262-0486-4116-b1d1-275364a4ef82" providerId="ADAL" clId="{ED351294-B498-40E9-8435-05C7F32158B1}" dt="2024-01-24T13:44:45.640" v="2802" actId="20577"/>
          <ac:spMkLst>
            <pc:docMk/>
            <pc:sldMk cId="4242923339" sldId="451"/>
            <ac:spMk id="2" creationId="{00000000-0000-0000-0000-000000000000}"/>
          </ac:spMkLst>
        </pc:spChg>
        <pc:spChg chg="mod">
          <ac:chgData name="Johanna Pettersson" userId="52189262-0486-4116-b1d1-275364a4ef82" providerId="ADAL" clId="{ED351294-B498-40E9-8435-05C7F32158B1}" dt="2024-01-24T13:39:45.094" v="2677" actId="20577"/>
          <ac:spMkLst>
            <pc:docMk/>
            <pc:sldMk cId="4242923339" sldId="451"/>
            <ac:spMk id="3" creationId="{00000000-0000-0000-0000-000000000000}"/>
          </ac:spMkLst>
        </pc:spChg>
      </pc:sldChg>
      <pc:sldChg chg="modSp mod">
        <pc:chgData name="Johanna Pettersson" userId="52189262-0486-4116-b1d1-275364a4ef82" providerId="ADAL" clId="{ED351294-B498-40E9-8435-05C7F32158B1}" dt="2024-01-24T13:50:44.238" v="2807" actId="1076"/>
        <pc:sldMkLst>
          <pc:docMk/>
          <pc:sldMk cId="3464185221" sldId="452"/>
        </pc:sldMkLst>
        <pc:spChg chg="mod">
          <ac:chgData name="Johanna Pettersson" userId="52189262-0486-4116-b1d1-275364a4ef82" providerId="ADAL" clId="{ED351294-B498-40E9-8435-05C7F32158B1}" dt="2024-01-24T13:50:44.238" v="2807" actId="1076"/>
          <ac:spMkLst>
            <pc:docMk/>
            <pc:sldMk cId="3464185221" sldId="452"/>
            <ac:spMk id="13" creationId="{00000000-0000-0000-0000-000000000000}"/>
          </ac:spMkLst>
        </pc:spChg>
      </pc:sldChg>
      <pc:sldChg chg="modSp new del mod">
        <pc:chgData name="Johanna Pettersson" userId="52189262-0486-4116-b1d1-275364a4ef82" providerId="ADAL" clId="{ED351294-B498-40E9-8435-05C7F32158B1}" dt="2024-01-24T13:04:16.176" v="2054" actId="2696"/>
        <pc:sldMkLst>
          <pc:docMk/>
          <pc:sldMk cId="2534863608" sldId="454"/>
        </pc:sldMkLst>
        <pc:spChg chg="mod">
          <ac:chgData name="Johanna Pettersson" userId="52189262-0486-4116-b1d1-275364a4ef82" providerId="ADAL" clId="{ED351294-B498-40E9-8435-05C7F32158B1}" dt="2024-01-24T12:43:44.985" v="1431" actId="1076"/>
          <ac:spMkLst>
            <pc:docMk/>
            <pc:sldMk cId="2534863608" sldId="454"/>
            <ac:spMk id="2" creationId="{2A1296A9-A1C8-8CAA-1D41-A77064DF0446}"/>
          </ac:spMkLst>
        </pc:spChg>
        <pc:spChg chg="mod">
          <ac:chgData name="Johanna Pettersson" userId="52189262-0486-4116-b1d1-275364a4ef82" providerId="ADAL" clId="{ED351294-B498-40E9-8435-05C7F32158B1}" dt="2024-01-24T12:43:41.023" v="1430" actId="20577"/>
          <ac:spMkLst>
            <pc:docMk/>
            <pc:sldMk cId="2534863608" sldId="454"/>
            <ac:spMk id="3" creationId="{4D56366A-900D-E0D9-3E9B-AF5CE7DD482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EC58AF58-CD5A-D14C-AC65-92045D99A8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35C2880-E0DD-8145-87B0-D08A08D7D3E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FE73C6A5-FB1D-3046-9BAB-CE665A54FC0F}" type="datetimeFigureOut">
              <a:rPr lang="sv-SE" altLang="sv-SE"/>
              <a:pPr>
                <a:defRPr/>
              </a:pPr>
              <a:t>2024-01-24</a:t>
            </a:fld>
            <a:endParaRPr lang="sv-SE" altLang="sv-SE"/>
          </a:p>
        </p:txBody>
      </p:sp>
      <p:sp>
        <p:nvSpPr>
          <p:cNvPr id="4" name="Platshållare för bildobjekt 3">
            <a:extLst>
              <a:ext uri="{FF2B5EF4-FFF2-40B4-BE49-F238E27FC236}">
                <a16:creationId xmlns:a16="http://schemas.microsoft.com/office/drawing/2014/main" id="{E7F678A1-D4A5-934F-A4E8-93FAE552C41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>
            <a:extLst>
              <a:ext uri="{FF2B5EF4-FFF2-40B4-BE49-F238E27FC236}">
                <a16:creationId xmlns:a16="http://schemas.microsoft.com/office/drawing/2014/main" id="{AEB220D8-9438-A441-B4BB-616331A535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sv-SE" altLang="sv-SE" noProof="0"/>
              <a:t>Klicka här för att ändra format på bakgrundstexten</a:t>
            </a:r>
          </a:p>
          <a:p>
            <a:pPr lvl="1"/>
            <a:r>
              <a:rPr lang="sv-SE" altLang="sv-SE" noProof="0"/>
              <a:t>Nivå två</a:t>
            </a:r>
          </a:p>
          <a:p>
            <a:pPr lvl="2"/>
            <a:r>
              <a:rPr lang="sv-SE" altLang="sv-SE" noProof="0"/>
              <a:t>Nivå tre</a:t>
            </a:r>
          </a:p>
          <a:p>
            <a:pPr lvl="3"/>
            <a:r>
              <a:rPr lang="sv-SE" altLang="sv-SE" noProof="0"/>
              <a:t>Nivå fyra</a:t>
            </a:r>
          </a:p>
          <a:p>
            <a:pPr lvl="4"/>
            <a:r>
              <a:rPr lang="sv-SE" altLang="sv-SE" noProof="0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7ABDFF8-70CD-BF4F-8083-1C5683B866F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9BCF104-8755-3849-AF4F-FCC233B161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77C155C-0948-1D4D-94DD-53E0DB5C4453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9109335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C155C-0948-1D4D-94DD-53E0DB5C4453}" type="slidenum">
              <a:rPr lang="sv-SE" altLang="sv-SE" smtClean="0"/>
              <a:pPr/>
              <a:t>11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539060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FCA7EA3-6779-AF42-9D4A-AB5D8D2CE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94CD-C7C3-3041-A8F2-C56481C60E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1211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 däm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D21B40-8A7A-A542-87E1-B40B5748D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94CD-C7C3-3041-A8F2-C56481C60EAE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4DBAC3E-7A94-194B-8BA7-EAE33D6C1D44}"/>
              </a:ext>
            </a:extLst>
          </p:cNvPr>
          <p:cNvSpPr/>
          <p:nvPr userDrawn="1"/>
        </p:nvSpPr>
        <p:spPr>
          <a:xfrm>
            <a:off x="0" y="8038"/>
            <a:ext cx="12192000" cy="6849962"/>
          </a:xfrm>
          <a:prstGeom prst="rect">
            <a:avLst/>
          </a:prstGeom>
          <a:solidFill>
            <a:srgbClr val="44752A">
              <a:alpha val="44549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F105F726-BA1F-DD73-C304-104F9EDDCA5F}"/>
              </a:ext>
            </a:extLst>
          </p:cNvPr>
          <p:cNvGrpSpPr/>
          <p:nvPr userDrawn="1"/>
        </p:nvGrpSpPr>
        <p:grpSpPr>
          <a:xfrm>
            <a:off x="335360" y="117422"/>
            <a:ext cx="878892" cy="381105"/>
            <a:chOff x="335360" y="117422"/>
            <a:chExt cx="878892" cy="381105"/>
          </a:xfrm>
        </p:grpSpPr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E00B0C0F-2893-F942-B836-5AC97FCA7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4205" y="229921"/>
              <a:ext cx="450047" cy="173967"/>
            </a:xfrm>
            <a:prstGeom prst="rect">
              <a:avLst/>
            </a:prstGeom>
          </p:spPr>
        </p:pic>
        <p:sp>
          <p:nvSpPr>
            <p:cNvPr id="9" name="Ellips 8">
              <a:extLst>
                <a:ext uri="{FF2B5EF4-FFF2-40B4-BE49-F238E27FC236}">
                  <a16:creationId xmlns:a16="http://schemas.microsoft.com/office/drawing/2014/main" id="{E8B8C79C-ECA3-F8E9-851C-89FFDA032A2A}"/>
                </a:ext>
              </a:extLst>
            </p:cNvPr>
            <p:cNvSpPr/>
            <p:nvPr userDrawn="1"/>
          </p:nvSpPr>
          <p:spPr>
            <a:xfrm>
              <a:off x="335360" y="117422"/>
              <a:ext cx="381105" cy="381105"/>
            </a:xfrm>
            <a:prstGeom prst="ellipse">
              <a:avLst/>
            </a:prstGeom>
            <a:gradFill>
              <a:gsLst>
                <a:gs pos="58000">
                  <a:srgbClr val="6FA421"/>
                </a:gs>
                <a:gs pos="76000">
                  <a:srgbClr val="93BB59"/>
                </a:gs>
                <a:gs pos="0">
                  <a:srgbClr val="6AA019"/>
                </a:gs>
                <a:gs pos="37000">
                  <a:srgbClr val="5C9606"/>
                </a:gs>
              </a:gsLst>
              <a:lin ang="15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4230809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sida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D21B40-8A7A-A542-87E1-B40B5748D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94CD-C7C3-3041-A8F2-C56481C60EAE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4DBAC3E-7A94-194B-8BA7-EAE33D6C1D44}"/>
              </a:ext>
            </a:extLst>
          </p:cNvPr>
          <p:cNvSpPr/>
          <p:nvPr userDrawn="1"/>
        </p:nvSpPr>
        <p:spPr>
          <a:xfrm>
            <a:off x="0" y="8038"/>
            <a:ext cx="12192000" cy="6849962"/>
          </a:xfrm>
          <a:prstGeom prst="rect">
            <a:avLst/>
          </a:prstGeom>
          <a:solidFill>
            <a:srgbClr val="44752A">
              <a:alpha val="7173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  <p:sp>
        <p:nvSpPr>
          <p:cNvPr id="2" name="Platshållare för text 3">
            <a:extLst>
              <a:ext uri="{FF2B5EF4-FFF2-40B4-BE49-F238E27FC236}">
                <a16:creationId xmlns:a16="http://schemas.microsoft.com/office/drawing/2014/main" id="{AE3688DB-5087-0ED0-0A20-A0D31611B9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03376" y="2566416"/>
            <a:ext cx="9796399" cy="195072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>
                <a:latin typeface="Corbel" panose="020B0503020204020204" pitchFamily="34" charset="0"/>
              </a:defRPr>
            </a:lvl2pPr>
            <a:lvl3pPr marL="914400" indent="0">
              <a:buNone/>
              <a:defRPr b="1">
                <a:latin typeface="Corbel" panose="020B0503020204020204" pitchFamily="34" charset="0"/>
              </a:defRPr>
            </a:lvl3pPr>
            <a:lvl4pPr marL="1371600" indent="0">
              <a:buNone/>
              <a:defRPr b="1">
                <a:latin typeface="Corbel" panose="020B0503020204020204" pitchFamily="34" charset="0"/>
              </a:defRPr>
            </a:lvl4pPr>
            <a:lvl5pPr marL="1828800" indent="0">
              <a:buNone/>
              <a:defRPr b="1">
                <a:latin typeface="Corbel" panose="020B0503020204020204" pitchFamily="34" charset="0"/>
              </a:defRPr>
            </a:lvl5pPr>
          </a:lstStyle>
          <a:p>
            <a:pPr lvl="0"/>
            <a:r>
              <a:rPr lang="sv-SE" dirty="0"/>
              <a:t>Klicka här för att ändra texten</a:t>
            </a: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D9DC3785-6838-C908-773E-40BDA763FE10}"/>
              </a:ext>
            </a:extLst>
          </p:cNvPr>
          <p:cNvGrpSpPr/>
          <p:nvPr userDrawn="1"/>
        </p:nvGrpSpPr>
        <p:grpSpPr>
          <a:xfrm>
            <a:off x="335360" y="117422"/>
            <a:ext cx="878892" cy="381105"/>
            <a:chOff x="335360" y="117422"/>
            <a:chExt cx="878892" cy="381105"/>
          </a:xfrm>
        </p:grpSpPr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5C7292B4-7768-2D31-4CA7-AC14AF46F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4205" y="229921"/>
              <a:ext cx="450047" cy="173967"/>
            </a:xfrm>
            <a:prstGeom prst="rect">
              <a:avLst/>
            </a:prstGeom>
          </p:spPr>
        </p:pic>
        <p:sp>
          <p:nvSpPr>
            <p:cNvPr id="10" name="Ellips 9">
              <a:extLst>
                <a:ext uri="{FF2B5EF4-FFF2-40B4-BE49-F238E27FC236}">
                  <a16:creationId xmlns:a16="http://schemas.microsoft.com/office/drawing/2014/main" id="{2AB41228-DE22-F2D6-06B1-565AF036351C}"/>
                </a:ext>
              </a:extLst>
            </p:cNvPr>
            <p:cNvSpPr/>
            <p:nvPr userDrawn="1"/>
          </p:nvSpPr>
          <p:spPr>
            <a:xfrm>
              <a:off x="335360" y="117422"/>
              <a:ext cx="381105" cy="381105"/>
            </a:xfrm>
            <a:prstGeom prst="ellipse">
              <a:avLst/>
            </a:prstGeom>
            <a:gradFill>
              <a:gsLst>
                <a:gs pos="58000">
                  <a:srgbClr val="6FA421"/>
                </a:gs>
                <a:gs pos="76000">
                  <a:srgbClr val="93BB59"/>
                </a:gs>
                <a:gs pos="0">
                  <a:srgbClr val="6AA019"/>
                </a:gs>
                <a:gs pos="37000">
                  <a:srgbClr val="5C9606"/>
                </a:gs>
              </a:gsLst>
              <a:lin ang="15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084874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893BE52-A5DD-3CFC-9A2F-22BB1A0487DA}"/>
              </a:ext>
            </a:extLst>
          </p:cNvPr>
          <p:cNvSpPr/>
          <p:nvPr userDrawn="1"/>
        </p:nvSpPr>
        <p:spPr>
          <a:xfrm>
            <a:off x="0" y="2822448"/>
            <a:ext cx="12192000" cy="2407920"/>
          </a:xfrm>
          <a:prstGeom prst="rect">
            <a:avLst/>
          </a:prstGeom>
          <a:solidFill>
            <a:schemeClr val="bg1">
              <a:alpha val="9128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6FEC02C-7CAF-00BA-C868-850098AC7F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03376" y="3060192"/>
            <a:ext cx="9796399" cy="195072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4000" b="1">
                <a:solidFill>
                  <a:srgbClr val="45752B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>
                <a:latin typeface="Corbel" panose="020B0503020204020204" pitchFamily="34" charset="0"/>
              </a:defRPr>
            </a:lvl2pPr>
            <a:lvl3pPr marL="914400" indent="0">
              <a:buNone/>
              <a:defRPr b="1">
                <a:latin typeface="Corbel" panose="020B0503020204020204" pitchFamily="34" charset="0"/>
              </a:defRPr>
            </a:lvl3pPr>
            <a:lvl4pPr marL="1371600" indent="0">
              <a:buNone/>
              <a:defRPr b="1">
                <a:latin typeface="Corbel" panose="020B0503020204020204" pitchFamily="34" charset="0"/>
              </a:defRPr>
            </a:lvl4pPr>
            <a:lvl5pPr marL="1828800" indent="0">
              <a:buNone/>
              <a:defRPr b="1">
                <a:latin typeface="Corbel" panose="020B0503020204020204" pitchFamily="34" charset="0"/>
              </a:defRPr>
            </a:lvl5pPr>
          </a:lstStyle>
          <a:p>
            <a:pPr lvl="0"/>
            <a:r>
              <a:rPr lang="sv-SE" dirty="0"/>
              <a:t>Klicka här för att ändra texten</a:t>
            </a:r>
          </a:p>
        </p:txBody>
      </p:sp>
    </p:spTree>
    <p:extLst>
      <p:ext uri="{BB962C8B-B14F-4D97-AF65-F5344CB8AC3E}">
        <p14:creationId xmlns:p14="http://schemas.microsoft.com/office/powerpoint/2010/main" val="2697428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n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C8E98E2-ED2D-1A46-83BF-6EDA25A93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94CD-C7C3-3041-A8F2-C56481C60EAE}" type="slidenum">
              <a:rPr lang="sv-SE" smtClean="0"/>
              <a:t>‹#›</a:t>
            </a:fld>
            <a:endParaRPr lang="sv-SE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0FECB0AC-4F95-D8CE-6895-7F3B8C4CFE80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9000">
                <a:schemeClr val="tx2">
                  <a:alpha val="0"/>
                </a:schemeClr>
              </a:gs>
            </a:gsLst>
            <a:lin ang="13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7382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led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D21B40-8A7A-A542-87E1-B40B5748D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94CD-C7C3-3041-A8F2-C56481C60EAE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B125349B-2A37-6CAB-7885-787291507A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89699" y="1633476"/>
            <a:ext cx="5553804" cy="46190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latin typeface="Corbel" panose="020B0503020204020204" pitchFamily="34" charset="0"/>
              </a:defRPr>
            </a:lvl1pPr>
            <a:lvl2pPr marL="457200" indent="0">
              <a:buNone/>
              <a:defRPr sz="1800">
                <a:latin typeface="Corbel" panose="020B0503020204020204" pitchFamily="34" charset="0"/>
              </a:defRPr>
            </a:lvl2pPr>
            <a:lvl3pPr marL="914400" indent="0">
              <a:buNone/>
              <a:defRPr sz="16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sv-SE" dirty="0"/>
              <a:t>Klicka här för att fylla på text.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A3ED279E-F35A-06D2-5920-CDB7FA2E0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4075" y="1633476"/>
            <a:ext cx="4340225" cy="43894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400" b="1">
                <a:solidFill>
                  <a:srgbClr val="45752B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>
                <a:latin typeface="Corbel" panose="020B0503020204020204" pitchFamily="34" charset="0"/>
              </a:defRPr>
            </a:lvl2pPr>
            <a:lvl3pPr marL="914400" indent="0">
              <a:buNone/>
              <a:defRPr b="1">
                <a:latin typeface="Corbel" panose="020B0503020204020204" pitchFamily="34" charset="0"/>
              </a:defRPr>
            </a:lvl3pPr>
            <a:lvl4pPr marL="1371600" indent="0">
              <a:buNone/>
              <a:defRPr b="1">
                <a:latin typeface="Corbel" panose="020B0503020204020204" pitchFamily="34" charset="0"/>
              </a:defRPr>
            </a:lvl4pPr>
            <a:lvl5pPr marL="1828800" indent="0">
              <a:buNone/>
              <a:defRPr b="1">
                <a:latin typeface="Corbel" panose="020B0503020204020204" pitchFamily="34" charset="0"/>
              </a:defRPr>
            </a:lvl5pPr>
          </a:lstStyle>
          <a:p>
            <a:pPr lvl="0"/>
            <a:r>
              <a:rPr lang="sv-SE" dirty="0"/>
              <a:t>Klicka här för att skriva rubrik</a:t>
            </a:r>
          </a:p>
        </p:txBody>
      </p:sp>
    </p:spTree>
    <p:extLst>
      <p:ext uri="{BB962C8B-B14F-4D97-AF65-F5344CB8AC3E}">
        <p14:creationId xmlns:p14="http://schemas.microsoft.com/office/powerpoint/2010/main" val="2596191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D21B40-8A7A-A542-87E1-B40B5748D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94CD-C7C3-3041-A8F2-C56481C60EAE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B125349B-2A37-6CAB-7885-787291507A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4075" y="2895600"/>
            <a:ext cx="7131685" cy="33893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latin typeface="Corbel" panose="020B0503020204020204" pitchFamily="34" charset="0"/>
              </a:defRPr>
            </a:lvl1pPr>
            <a:lvl2pPr marL="457200" indent="0">
              <a:buNone/>
              <a:defRPr sz="1800">
                <a:latin typeface="Corbel" panose="020B0503020204020204" pitchFamily="34" charset="0"/>
              </a:defRPr>
            </a:lvl2pPr>
            <a:lvl3pPr marL="914400" indent="0">
              <a:buNone/>
              <a:defRPr sz="16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sv-SE" dirty="0"/>
              <a:t>Klicka här för att fylla på text.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A3ED279E-F35A-06D2-5920-CDB7FA2E0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4075" y="1103376"/>
            <a:ext cx="7131685" cy="1444752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4000" b="1">
                <a:solidFill>
                  <a:srgbClr val="45752B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>
                <a:latin typeface="Corbel" panose="020B0503020204020204" pitchFamily="34" charset="0"/>
              </a:defRPr>
            </a:lvl2pPr>
            <a:lvl3pPr marL="914400" indent="0">
              <a:buNone/>
              <a:defRPr b="1">
                <a:latin typeface="Corbel" panose="020B0503020204020204" pitchFamily="34" charset="0"/>
              </a:defRPr>
            </a:lvl3pPr>
            <a:lvl4pPr marL="1371600" indent="0">
              <a:buNone/>
              <a:defRPr b="1">
                <a:latin typeface="Corbel" panose="020B0503020204020204" pitchFamily="34" charset="0"/>
              </a:defRPr>
            </a:lvl4pPr>
            <a:lvl5pPr marL="1828800" indent="0">
              <a:buNone/>
              <a:defRPr b="1">
                <a:latin typeface="Corbel" panose="020B0503020204020204" pitchFamily="34" charset="0"/>
              </a:defRPr>
            </a:lvl5pPr>
          </a:lstStyle>
          <a:p>
            <a:pPr lvl="0"/>
            <a:r>
              <a:rPr lang="sv-SE" dirty="0"/>
              <a:t>Klicka här för att skriva rubrik</a:t>
            </a:r>
          </a:p>
        </p:txBody>
      </p:sp>
    </p:spTree>
    <p:extLst>
      <p:ext uri="{BB962C8B-B14F-4D97-AF65-F5344CB8AC3E}">
        <p14:creationId xmlns:p14="http://schemas.microsoft.com/office/powerpoint/2010/main" val="2704769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spalt fullbred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D21B40-8A7A-A542-87E1-B40B5748D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94CD-C7C3-3041-A8F2-C56481C60EAE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B125349B-2A37-6CAB-7885-787291507A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4075" y="2895600"/>
            <a:ext cx="10505587" cy="33893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latin typeface="Corbel" panose="020B0503020204020204" pitchFamily="34" charset="0"/>
              </a:defRPr>
            </a:lvl1pPr>
            <a:lvl2pPr marL="457200" indent="0">
              <a:buNone/>
              <a:defRPr sz="1800">
                <a:latin typeface="Corbel" panose="020B0503020204020204" pitchFamily="34" charset="0"/>
              </a:defRPr>
            </a:lvl2pPr>
            <a:lvl3pPr marL="914400" indent="0">
              <a:buNone/>
              <a:defRPr sz="16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sv-SE" dirty="0"/>
              <a:t>Klicka här för att fylla på text.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A3ED279E-F35A-06D2-5920-CDB7FA2E0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4075" y="1103376"/>
            <a:ext cx="10505587" cy="1444752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4000" b="1">
                <a:solidFill>
                  <a:srgbClr val="45752B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>
                <a:latin typeface="Corbel" panose="020B0503020204020204" pitchFamily="34" charset="0"/>
              </a:defRPr>
            </a:lvl2pPr>
            <a:lvl3pPr marL="914400" indent="0">
              <a:buNone/>
              <a:defRPr b="1">
                <a:latin typeface="Corbel" panose="020B0503020204020204" pitchFamily="34" charset="0"/>
              </a:defRPr>
            </a:lvl3pPr>
            <a:lvl4pPr marL="1371600" indent="0">
              <a:buNone/>
              <a:defRPr b="1">
                <a:latin typeface="Corbel" panose="020B0503020204020204" pitchFamily="34" charset="0"/>
              </a:defRPr>
            </a:lvl4pPr>
            <a:lvl5pPr marL="1828800" indent="0">
              <a:buNone/>
              <a:defRPr b="1">
                <a:latin typeface="Corbel" panose="020B0503020204020204" pitchFamily="34" charset="0"/>
              </a:defRPr>
            </a:lvl5pPr>
          </a:lstStyle>
          <a:p>
            <a:pPr lvl="0"/>
            <a:r>
              <a:rPr lang="sv-SE" dirty="0"/>
              <a:t>Klicka här för att skriva rubrik</a:t>
            </a:r>
          </a:p>
        </p:txBody>
      </p:sp>
    </p:spTree>
    <p:extLst>
      <p:ext uri="{BB962C8B-B14F-4D97-AF65-F5344CB8AC3E}">
        <p14:creationId xmlns:p14="http://schemas.microsoft.com/office/powerpoint/2010/main" val="1180418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C8E98E2-ED2D-1A46-83BF-6EDA25A93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94CD-C7C3-3041-A8F2-C56481C60EAE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40581C4-27C5-9C2F-CC1D-DA66F0ADB5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4074" y="2560320"/>
            <a:ext cx="4608000" cy="34625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latin typeface="Corbel" panose="020B0503020204020204" pitchFamily="34" charset="0"/>
              </a:defRPr>
            </a:lvl1pPr>
            <a:lvl2pPr marL="457200" indent="0">
              <a:buNone/>
              <a:defRPr sz="2000">
                <a:latin typeface="Corbel" panose="020B0503020204020204" pitchFamily="34" charset="0"/>
              </a:defRPr>
            </a:lvl2pPr>
            <a:lvl3pPr marL="914400" indent="0">
              <a:buNone/>
              <a:defRPr sz="1800">
                <a:latin typeface="Corbel" panose="020B0503020204020204" pitchFamily="34" charset="0"/>
              </a:defRPr>
            </a:lvl3pPr>
            <a:lvl4pPr marL="1371600" indent="0">
              <a:buNone/>
              <a:defRPr sz="1600">
                <a:latin typeface="Corbel" panose="020B0503020204020204" pitchFamily="34" charset="0"/>
              </a:defRPr>
            </a:lvl4pPr>
            <a:lvl5pPr marL="1828800" indent="0">
              <a:buNone/>
              <a:defRPr sz="1600">
                <a:latin typeface="Corbel" panose="020B0503020204020204" pitchFamily="34" charset="0"/>
              </a:defRPr>
            </a:lvl5pPr>
          </a:lstStyle>
          <a:p>
            <a:pPr lvl="0"/>
            <a:r>
              <a:rPr lang="sv-SE" dirty="0"/>
              <a:t>Spalt 1</a:t>
            </a:r>
          </a:p>
        </p:txBody>
      </p:sp>
      <p:sp>
        <p:nvSpPr>
          <p:cNvPr id="14" name="Platshållare för text 7">
            <a:extLst>
              <a:ext uri="{FF2B5EF4-FFF2-40B4-BE49-F238E27FC236}">
                <a16:creationId xmlns:a16="http://schemas.microsoft.com/office/drawing/2014/main" id="{A084DC07-0C3D-A975-3453-F675FC283A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4628" y="2560320"/>
            <a:ext cx="4608000" cy="34625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latin typeface="Corbel" panose="020B0503020204020204" pitchFamily="34" charset="0"/>
              </a:defRPr>
            </a:lvl1pPr>
            <a:lvl2pPr marL="457200" indent="0">
              <a:buNone/>
              <a:defRPr sz="2000">
                <a:latin typeface="Corbel" panose="020B0503020204020204" pitchFamily="34" charset="0"/>
              </a:defRPr>
            </a:lvl2pPr>
            <a:lvl3pPr marL="914400" indent="0">
              <a:buNone/>
              <a:defRPr sz="1800">
                <a:latin typeface="Corbel" panose="020B0503020204020204" pitchFamily="34" charset="0"/>
              </a:defRPr>
            </a:lvl3pPr>
            <a:lvl4pPr marL="1371600" indent="0">
              <a:buNone/>
              <a:defRPr sz="1600">
                <a:latin typeface="Corbel" panose="020B0503020204020204" pitchFamily="34" charset="0"/>
              </a:defRPr>
            </a:lvl4pPr>
            <a:lvl5pPr marL="1828800" indent="0">
              <a:buNone/>
              <a:defRPr sz="1600">
                <a:latin typeface="Corbel" panose="020B0503020204020204" pitchFamily="34" charset="0"/>
              </a:defRPr>
            </a:lvl5pPr>
          </a:lstStyle>
          <a:p>
            <a:pPr lvl="0"/>
            <a:r>
              <a:rPr lang="sv-SE" dirty="0"/>
              <a:t>Spalt 2</a:t>
            </a:r>
          </a:p>
        </p:txBody>
      </p: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B1F8F94E-0E72-4B27-FE08-3928821990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4075" y="1042988"/>
            <a:ext cx="6753734" cy="112077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b="1">
                <a:solidFill>
                  <a:srgbClr val="45752B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>
                <a:solidFill>
                  <a:srgbClr val="45752B"/>
                </a:solidFill>
                <a:latin typeface="Corbel" panose="020B0503020204020204" pitchFamily="34" charset="0"/>
              </a:defRPr>
            </a:lvl2pPr>
            <a:lvl3pPr marL="914400" indent="0">
              <a:buNone/>
              <a:defRPr b="1">
                <a:solidFill>
                  <a:srgbClr val="45752B"/>
                </a:solidFill>
                <a:latin typeface="Corbel" panose="020B0503020204020204" pitchFamily="34" charset="0"/>
              </a:defRPr>
            </a:lvl3pPr>
            <a:lvl4pPr marL="1371600" indent="0">
              <a:buNone/>
              <a:defRPr b="1">
                <a:solidFill>
                  <a:srgbClr val="45752B"/>
                </a:solidFill>
                <a:latin typeface="Corbel" panose="020B0503020204020204" pitchFamily="34" charset="0"/>
              </a:defRPr>
            </a:lvl4pPr>
            <a:lvl5pPr marL="1828800" indent="0">
              <a:buNone/>
              <a:defRPr b="1">
                <a:solidFill>
                  <a:srgbClr val="45752B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193821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C8E98E2-ED2D-1A46-83BF-6EDA25A93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94CD-C7C3-3041-A8F2-C56481C60EAE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40581C4-27C5-9C2F-CC1D-DA66F0ADB5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4075" y="2560320"/>
            <a:ext cx="3126613" cy="34625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latin typeface="Corbel" panose="020B0503020204020204" pitchFamily="34" charset="0"/>
              </a:defRPr>
            </a:lvl1pPr>
            <a:lvl2pPr marL="457200" indent="0">
              <a:buNone/>
              <a:defRPr sz="2000">
                <a:latin typeface="Corbel" panose="020B0503020204020204" pitchFamily="34" charset="0"/>
              </a:defRPr>
            </a:lvl2pPr>
            <a:lvl3pPr marL="914400" indent="0">
              <a:buNone/>
              <a:defRPr sz="1800">
                <a:latin typeface="Corbel" panose="020B0503020204020204" pitchFamily="34" charset="0"/>
              </a:defRPr>
            </a:lvl3pPr>
            <a:lvl4pPr marL="1371600" indent="0">
              <a:buNone/>
              <a:defRPr sz="1600">
                <a:latin typeface="Corbel" panose="020B0503020204020204" pitchFamily="34" charset="0"/>
              </a:defRPr>
            </a:lvl4pPr>
            <a:lvl5pPr marL="1828800" indent="0">
              <a:buNone/>
              <a:defRPr sz="1600">
                <a:latin typeface="Corbel" panose="020B0503020204020204" pitchFamily="34" charset="0"/>
              </a:defRPr>
            </a:lvl5pPr>
          </a:lstStyle>
          <a:p>
            <a:pPr lvl="0"/>
            <a:r>
              <a:rPr lang="sv-SE" dirty="0"/>
              <a:t>Spalt 1</a:t>
            </a:r>
          </a:p>
        </p:txBody>
      </p:sp>
      <p:sp>
        <p:nvSpPr>
          <p:cNvPr id="14" name="Platshållare för text 7">
            <a:extLst>
              <a:ext uri="{FF2B5EF4-FFF2-40B4-BE49-F238E27FC236}">
                <a16:creationId xmlns:a16="http://schemas.microsoft.com/office/drawing/2014/main" id="{A084DC07-0C3D-A975-3453-F675FC283A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81195" y="2560320"/>
            <a:ext cx="3126613" cy="34625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latin typeface="Corbel" panose="020B0503020204020204" pitchFamily="34" charset="0"/>
              </a:defRPr>
            </a:lvl1pPr>
            <a:lvl2pPr marL="457200" indent="0">
              <a:buNone/>
              <a:defRPr sz="2000">
                <a:latin typeface="Corbel" panose="020B0503020204020204" pitchFamily="34" charset="0"/>
              </a:defRPr>
            </a:lvl2pPr>
            <a:lvl3pPr marL="914400" indent="0">
              <a:buNone/>
              <a:defRPr sz="1800">
                <a:latin typeface="Corbel" panose="020B0503020204020204" pitchFamily="34" charset="0"/>
              </a:defRPr>
            </a:lvl3pPr>
            <a:lvl4pPr marL="1371600" indent="0">
              <a:buNone/>
              <a:defRPr sz="1600">
                <a:latin typeface="Corbel" panose="020B0503020204020204" pitchFamily="34" charset="0"/>
              </a:defRPr>
            </a:lvl4pPr>
            <a:lvl5pPr marL="1828800" indent="0">
              <a:buNone/>
              <a:defRPr sz="1600">
                <a:latin typeface="Corbel" panose="020B0503020204020204" pitchFamily="34" charset="0"/>
              </a:defRPr>
            </a:lvl5pPr>
          </a:lstStyle>
          <a:p>
            <a:pPr lvl="0"/>
            <a:r>
              <a:rPr lang="sv-SE" dirty="0"/>
              <a:t>Spalt 2</a:t>
            </a:r>
          </a:p>
        </p:txBody>
      </p: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74945402-508F-1447-DA0B-B6F8F3B21D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0507" y="2560320"/>
            <a:ext cx="3126613" cy="34625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latin typeface="Corbel" panose="020B0503020204020204" pitchFamily="34" charset="0"/>
              </a:defRPr>
            </a:lvl1pPr>
            <a:lvl2pPr marL="457200" indent="0">
              <a:buNone/>
              <a:defRPr sz="2000">
                <a:latin typeface="Corbel" panose="020B0503020204020204" pitchFamily="34" charset="0"/>
              </a:defRPr>
            </a:lvl2pPr>
            <a:lvl3pPr marL="914400" indent="0">
              <a:buNone/>
              <a:defRPr sz="1800">
                <a:latin typeface="Corbel" panose="020B0503020204020204" pitchFamily="34" charset="0"/>
              </a:defRPr>
            </a:lvl3pPr>
            <a:lvl4pPr marL="1371600" indent="0">
              <a:buNone/>
              <a:defRPr sz="1600">
                <a:latin typeface="Corbel" panose="020B0503020204020204" pitchFamily="34" charset="0"/>
              </a:defRPr>
            </a:lvl4pPr>
            <a:lvl5pPr marL="1828800" indent="0">
              <a:buNone/>
              <a:defRPr sz="1600">
                <a:latin typeface="Corbel" panose="020B0503020204020204" pitchFamily="34" charset="0"/>
              </a:defRPr>
            </a:lvl5pPr>
          </a:lstStyle>
          <a:p>
            <a:pPr lvl="0"/>
            <a:r>
              <a:rPr lang="sv-SE" dirty="0"/>
              <a:t>Spalt 3</a:t>
            </a:r>
          </a:p>
        </p:txBody>
      </p: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B1F8F94E-0E72-4B27-FE08-3928821990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4075" y="1042988"/>
            <a:ext cx="6753734" cy="112077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b="1">
                <a:solidFill>
                  <a:srgbClr val="45752B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b="1">
                <a:solidFill>
                  <a:srgbClr val="45752B"/>
                </a:solidFill>
                <a:latin typeface="Corbel" panose="020B0503020204020204" pitchFamily="34" charset="0"/>
              </a:defRPr>
            </a:lvl2pPr>
            <a:lvl3pPr marL="914400" indent="0">
              <a:buNone/>
              <a:defRPr b="1">
                <a:solidFill>
                  <a:srgbClr val="45752B"/>
                </a:solidFill>
                <a:latin typeface="Corbel" panose="020B0503020204020204" pitchFamily="34" charset="0"/>
              </a:defRPr>
            </a:lvl3pPr>
            <a:lvl4pPr marL="1371600" indent="0">
              <a:buNone/>
              <a:defRPr b="1">
                <a:solidFill>
                  <a:srgbClr val="45752B"/>
                </a:solidFill>
                <a:latin typeface="Corbel" panose="020B0503020204020204" pitchFamily="34" charset="0"/>
              </a:defRPr>
            </a:lvl4pPr>
            <a:lvl5pPr marL="1828800" indent="0">
              <a:buNone/>
              <a:defRPr b="1">
                <a:solidFill>
                  <a:srgbClr val="45752B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1239918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C8E98E2-ED2D-1A46-83BF-6EDA25A93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94CD-C7C3-3041-A8F2-C56481C60EAE}" type="slidenum">
              <a:rPr lang="sv-SE" smtClean="0"/>
              <a:t>‹#›</a:t>
            </a:fld>
            <a:endParaRPr lang="sv-SE"/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3BF0E712-2447-25BA-8132-2D8AF0A735DB}"/>
              </a:ext>
            </a:extLst>
          </p:cNvPr>
          <p:cNvGrpSpPr/>
          <p:nvPr userDrawn="1"/>
        </p:nvGrpSpPr>
        <p:grpSpPr>
          <a:xfrm>
            <a:off x="960450" y="3568431"/>
            <a:ext cx="1782074" cy="684468"/>
            <a:chOff x="1259962" y="3131081"/>
            <a:chExt cx="3222312" cy="1237642"/>
          </a:xfrm>
        </p:grpSpPr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81A75FE4-BAC0-5240-5FCD-8CB9FC084D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59962" y="3131081"/>
              <a:ext cx="1237642" cy="1237642"/>
            </a:xfrm>
            <a:prstGeom prst="rect">
              <a:avLst/>
            </a:prstGeom>
          </p:spPr>
        </p:pic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17A5ADDF-9685-FF49-E0D3-76683A811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2709" y="3430322"/>
              <a:ext cx="1889565" cy="7304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9782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C8E98E2-ED2D-1A46-83BF-6EDA25A93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94CD-C7C3-3041-A8F2-C56481C60E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3307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äm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D21B40-8A7A-A542-87E1-B40B5748D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D94CD-C7C3-3041-A8F2-C56481C60EAE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4DBAC3E-7A94-194B-8BA7-EAE33D6C1D44}"/>
              </a:ext>
            </a:extLst>
          </p:cNvPr>
          <p:cNvSpPr/>
          <p:nvPr userDrawn="1"/>
        </p:nvSpPr>
        <p:spPr>
          <a:xfrm>
            <a:off x="0" y="8038"/>
            <a:ext cx="12192000" cy="6849962"/>
          </a:xfrm>
          <a:prstGeom prst="rect">
            <a:avLst/>
          </a:prstGeom>
          <a:solidFill>
            <a:srgbClr val="44752A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EC0F03F2-4293-9C4F-8C88-511277E77CB6}"/>
              </a:ext>
            </a:extLst>
          </p:cNvPr>
          <p:cNvGrpSpPr/>
          <p:nvPr userDrawn="1"/>
        </p:nvGrpSpPr>
        <p:grpSpPr>
          <a:xfrm>
            <a:off x="337265" y="118362"/>
            <a:ext cx="876987" cy="381600"/>
            <a:chOff x="337265" y="118362"/>
            <a:chExt cx="876987" cy="381600"/>
          </a:xfrm>
        </p:grpSpPr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B068CDBC-7836-7B49-95D7-E55679BDD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4205" y="229921"/>
              <a:ext cx="450047" cy="173967"/>
            </a:xfrm>
            <a:prstGeom prst="rect">
              <a:avLst/>
            </a:prstGeom>
          </p:spPr>
        </p:pic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32C5F009-4747-1544-BE08-915C4F72A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7265" y="118362"/>
              <a:ext cx="381600" cy="381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1546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 14">
            <a:extLst>
              <a:ext uri="{FF2B5EF4-FFF2-40B4-BE49-F238E27FC236}">
                <a16:creationId xmlns:a16="http://schemas.microsoft.com/office/drawing/2014/main" id="{36E74EDC-80E6-1548-9B01-BDDA2F26A518}"/>
              </a:ext>
            </a:extLst>
          </p:cNvPr>
          <p:cNvGrpSpPr/>
          <p:nvPr/>
        </p:nvGrpSpPr>
        <p:grpSpPr>
          <a:xfrm>
            <a:off x="0" y="-890"/>
            <a:ext cx="12192000" cy="617730"/>
            <a:chOff x="0" y="1861637"/>
            <a:chExt cx="12192000" cy="617730"/>
          </a:xfrm>
        </p:grpSpPr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A002ECBC-ED36-DE4E-83BA-B02C3F4C65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875" b="73058"/>
            <a:stretch/>
          </p:blipFill>
          <p:spPr>
            <a:xfrm>
              <a:off x="0" y="1861637"/>
              <a:ext cx="12192000" cy="617730"/>
            </a:xfrm>
            <a:prstGeom prst="rect">
              <a:avLst/>
            </a:prstGeom>
          </p:spPr>
        </p:pic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CDD30940-1EB7-0D4D-A3D2-B4B205233DEE}"/>
                </a:ext>
              </a:extLst>
            </p:cNvPr>
            <p:cNvSpPr/>
            <p:nvPr/>
          </p:nvSpPr>
          <p:spPr>
            <a:xfrm>
              <a:off x="0" y="1861637"/>
              <a:ext cx="12192000" cy="617730"/>
            </a:xfrm>
            <a:prstGeom prst="rect">
              <a:avLst/>
            </a:prstGeom>
            <a:solidFill>
              <a:srgbClr val="44752A">
                <a:alpha val="84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v-SE"/>
            </a:p>
          </p:txBody>
        </p:sp>
      </p:grp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1810E9A8-820A-034C-85F6-8A07CB14DA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4205" y="229921"/>
            <a:ext cx="450047" cy="173967"/>
          </a:xfrm>
          <a:prstGeom prst="rect">
            <a:avLst/>
          </a:prstGeom>
        </p:spPr>
      </p:pic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D2A6402-6581-F243-915D-0036FA261B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3440" y="134342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E7D94CD-C7C3-3041-A8F2-C56481C60EAE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27A4B9E2-E4AB-56DE-7F6A-0D98E8FC059F}"/>
              </a:ext>
            </a:extLst>
          </p:cNvPr>
          <p:cNvSpPr/>
          <p:nvPr userDrawn="1"/>
        </p:nvSpPr>
        <p:spPr>
          <a:xfrm>
            <a:off x="335360" y="117422"/>
            <a:ext cx="381105" cy="381105"/>
          </a:xfrm>
          <a:prstGeom prst="ellipse">
            <a:avLst/>
          </a:prstGeom>
          <a:gradFill>
            <a:gsLst>
              <a:gs pos="58000">
                <a:srgbClr val="6FA421"/>
              </a:gs>
              <a:gs pos="76000">
                <a:srgbClr val="93BB59"/>
              </a:gs>
              <a:gs pos="0">
                <a:srgbClr val="6AA019"/>
              </a:gs>
              <a:gs pos="37000">
                <a:srgbClr val="5C9606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276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2" r:id="rId1"/>
    <p:sldLayoutId id="2147484379" r:id="rId2"/>
    <p:sldLayoutId id="2147484366" r:id="rId3"/>
    <p:sldLayoutId id="2147484384" r:id="rId4"/>
    <p:sldLayoutId id="2147484378" r:id="rId5"/>
    <p:sldLayoutId id="214748436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84">
          <p15:clr>
            <a:srgbClr val="F26B43"/>
          </p15:clr>
        </p15:guide>
        <p15:guide id="2" pos="483">
          <p15:clr>
            <a:srgbClr val="F26B43"/>
          </p15:clr>
        </p15:guide>
        <p15:guide id="3" pos="7197">
          <p15:clr>
            <a:srgbClr val="F26B43"/>
          </p15:clr>
        </p15:guide>
        <p15:guide id="4" orient="horz" pos="79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objekt 18">
            <a:extLst>
              <a:ext uri="{FF2B5EF4-FFF2-40B4-BE49-F238E27FC236}">
                <a16:creationId xmlns:a16="http://schemas.microsoft.com/office/drawing/2014/main" id="{A002ECBC-ED36-DE4E-83BA-B02C3F4C656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7" b="16942"/>
          <a:stretch/>
        </p:blipFill>
        <p:spPr>
          <a:xfrm>
            <a:off x="0" y="-890"/>
            <a:ext cx="12192000" cy="6858890"/>
          </a:xfrm>
          <a:prstGeom prst="rect">
            <a:avLst/>
          </a:prstGeom>
        </p:spPr>
      </p:pic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D2A6402-6581-F243-915D-0036FA261B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3440" y="134342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E7D94CD-C7C3-3041-A8F2-C56481C60EAE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003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3" r:id="rId1"/>
    <p:sldLayoutId id="2147484355" r:id="rId2"/>
    <p:sldLayoutId id="2147484354" r:id="rId3"/>
    <p:sldLayoutId id="2147484381" r:id="rId4"/>
    <p:sldLayoutId id="2147484377" r:id="rId5"/>
    <p:sldLayoutId id="2147484380" r:id="rId6"/>
    <p:sldLayoutId id="214748438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84" userDrawn="1">
          <p15:clr>
            <a:srgbClr val="F26B43"/>
          </p15:clr>
        </p15:guide>
        <p15:guide id="2" pos="483" userDrawn="1">
          <p15:clr>
            <a:srgbClr val="F26B43"/>
          </p15:clr>
        </p15:guide>
        <p15:guide id="3" pos="7197" userDrawn="1">
          <p15:clr>
            <a:srgbClr val="F26B43"/>
          </p15:clr>
        </p15:guide>
        <p15:guide id="4" orient="horz" pos="7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hyperlink" Target="https://duspelarroll.se/kampanjmaterial/" TargetMode="Externa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kshandboken-bhv.se/metoder--riktlinjer/foraldraskapsstod-i-grupp/foraldragrupp-vardagsliv---alkohol-och-tobak/" TargetMode="External"/><Relationship Id="rId2" Type="http://schemas.openxmlformats.org/officeDocument/2006/relationships/hyperlink" Target="https://www.rikshandboken-bhv.se/livsvillkor--levnadsvanor/levnadsvanor---oversikt/barn-och-alkohol/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folkhalsomyndigheten.se/publikationer-och-material/publikationsarkiv/v/vad-ska-du-dricka-nar-du-blir-stor-barns-roster-om-alkohol-och-vuxnas-drickande-film-/" TargetMode="External"/><Relationship Id="rId4" Type="http://schemas.openxmlformats.org/officeDocument/2006/relationships/hyperlink" Target="https://www.folkhalsomyndigheten.se/contentassets/75c512540bcb4718aec9f42321e8070f/tank-efter-nyblivna-foraldrar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cialstyrelsen.se/kunskapsstod-och-regler/omraden/evidensbaserad-praktik/metodguiden/ersta-vandpunktens-barnprogram/" TargetMode="External"/><Relationship Id="rId2" Type="http://schemas.openxmlformats.org/officeDocument/2006/relationships/hyperlink" Target="https://www.socialstyrelsen.se/kunskapsstod-och-regler/omraden/evidensbaserad-praktik/metodguiden/childrens-program/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maskrosbarn.org/" TargetMode="External"/><Relationship Id="rId4" Type="http://schemas.openxmlformats.org/officeDocument/2006/relationships/hyperlink" Target="https://anhoriga.se/metoder-och-verktyg/barn-som-anhoriga/fora-barnen-pa-tal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s.se/globalassets/pdf/fakta-om-alkohol-vuxna-a5.pdf" TargetMode="External"/><Relationship Id="rId2" Type="http://schemas.openxmlformats.org/officeDocument/2006/relationships/hyperlink" Target="https://maskrosbarn.org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barndomutanbaksmalla.s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q.se/fakta-om-alkohol/alkohol-nar-barn-ar-med/" TargetMode="External"/><Relationship Id="rId2" Type="http://schemas.openxmlformats.org/officeDocument/2006/relationships/hyperlink" Target="https://www.omsystembolaget.se/salja-med-ansvar/ansvarsfull-forsaljning/skydda-unga-fran-alkohol/psykologens-tips-om-alkohol-och-barn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Eld9PxBPuIc" TargetMode="External"/><Relationship Id="rId5" Type="http://schemas.openxmlformats.org/officeDocument/2006/relationships/hyperlink" Target="https://www.alkoholsnacket.se/" TargetMode="External"/><Relationship Id="rId4" Type="http://schemas.openxmlformats.org/officeDocument/2006/relationships/hyperlink" Target="https://www.alkoholprofilen.s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askrosbarn.org/" TargetMode="External"/><Relationship Id="rId2" Type="http://schemas.openxmlformats.org/officeDocument/2006/relationships/hyperlink" Target="https://www.bris.se/globalassets/pdf/fakta-om-alkohol-barn-a6.pdf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bris.se/for-barn-och-unga/prata-med-oss/bris-gruppstod/Grubbel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tjul.se/" TargetMode="External"/><Relationship Id="rId2" Type="http://schemas.openxmlformats.org/officeDocument/2006/relationships/hyperlink" Target="https://duspelarroll.se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kantarpublic.com/se/undersokningar-rapporter/ovriga-undersokningar/barndom_utan_baksmalla?fireglass_rsn=true#fireglass_params&amp;tabid=a580830f3f91f197&amp;application_server_address=sg-integration1-europe-west1.prod.fire.glass&amp;popup=true&amp;is_right_side_popup=false&amp;start_with_session_counter=1" TargetMode="External"/><Relationship Id="rId2" Type="http://schemas.openxmlformats.org/officeDocument/2006/relationships/hyperlink" Target="https://www.can.se/publikationer/cans-nationella-skolundersokning-2023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can.se/publikationer/hur-manga-barn-vaxer-upp-med-foraldrar-som-har-alkoholproblem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n.se/publikation/hur-paverkas-unga-av-foraldrar-som-dricker-for-mycket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 10">
            <a:extLst>
              <a:ext uri="{FF2B5EF4-FFF2-40B4-BE49-F238E27FC236}">
                <a16:creationId xmlns:a16="http://schemas.microsoft.com/office/drawing/2014/main" id="{D059FA78-CECF-9744-8E74-F7E5288ED3C6}"/>
              </a:ext>
            </a:extLst>
          </p:cNvPr>
          <p:cNvGrpSpPr/>
          <p:nvPr/>
        </p:nvGrpSpPr>
        <p:grpSpPr>
          <a:xfrm>
            <a:off x="4799856" y="3171389"/>
            <a:ext cx="7392144" cy="1993953"/>
            <a:chOff x="4799856" y="3292750"/>
            <a:chExt cx="7392144" cy="1993953"/>
          </a:xfrm>
        </p:grpSpPr>
        <p:sp>
          <p:nvSpPr>
            <p:cNvPr id="3" name="Rektangel 2">
              <a:extLst>
                <a:ext uri="{FF2B5EF4-FFF2-40B4-BE49-F238E27FC236}">
                  <a16:creationId xmlns:a16="http://schemas.microsoft.com/office/drawing/2014/main" id="{E4B9BBF9-5CEF-6047-9579-3282D09341C9}"/>
                </a:ext>
              </a:extLst>
            </p:cNvPr>
            <p:cNvSpPr/>
            <p:nvPr/>
          </p:nvSpPr>
          <p:spPr>
            <a:xfrm>
              <a:off x="4799856" y="3292750"/>
              <a:ext cx="7392144" cy="199395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" name="Platshållare för innehåll 2">
              <a:extLst>
                <a:ext uri="{FF2B5EF4-FFF2-40B4-BE49-F238E27FC236}">
                  <a16:creationId xmlns:a16="http://schemas.microsoft.com/office/drawing/2014/main" id="{40B8F584-62BB-854C-A2DB-ADB28B498C3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303912" y="4001067"/>
              <a:ext cx="6888088" cy="1123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Aft>
                  <a:spcPts val="1800"/>
                </a:spcAft>
              </a:pPr>
              <a:r>
                <a:rPr lang="sv-SE" altLang="sv-SE" sz="3600" b="1" dirty="0">
                  <a:solidFill>
                    <a:schemeClr val="bg1"/>
                  </a:solidFill>
                  <a:latin typeface="Corbel" panose="020B0503020204020204" pitchFamily="34" charset="0"/>
                </a:rPr>
                <a:t>Alkohol och barn</a:t>
              </a:r>
            </a:p>
          </p:txBody>
        </p:sp>
      </p:grpSp>
      <p:grpSp>
        <p:nvGrpSpPr>
          <p:cNvPr id="12" name="Grupp 11">
            <a:extLst>
              <a:ext uri="{FF2B5EF4-FFF2-40B4-BE49-F238E27FC236}">
                <a16:creationId xmlns:a16="http://schemas.microsoft.com/office/drawing/2014/main" id="{BE6A4FA0-FD83-D85A-D53B-33B881FA33E3}"/>
              </a:ext>
            </a:extLst>
          </p:cNvPr>
          <p:cNvGrpSpPr/>
          <p:nvPr/>
        </p:nvGrpSpPr>
        <p:grpSpPr>
          <a:xfrm>
            <a:off x="959405" y="3684255"/>
            <a:ext cx="1801407" cy="684468"/>
            <a:chOff x="959405" y="3684255"/>
            <a:chExt cx="1801407" cy="684468"/>
          </a:xfrm>
        </p:grpSpPr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16AA5E69-18A3-7645-9D34-C9E8D7DC9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15803" y="3849748"/>
              <a:ext cx="1045009" cy="403953"/>
            </a:xfrm>
            <a:prstGeom prst="rect">
              <a:avLst/>
            </a:prstGeom>
          </p:spPr>
        </p:pic>
        <p:sp>
          <p:nvSpPr>
            <p:cNvPr id="10" name="Ellips 9">
              <a:extLst>
                <a:ext uri="{FF2B5EF4-FFF2-40B4-BE49-F238E27FC236}">
                  <a16:creationId xmlns:a16="http://schemas.microsoft.com/office/drawing/2014/main" id="{822C888B-3722-FCCC-D7A1-0C53A643D6E5}"/>
                </a:ext>
              </a:extLst>
            </p:cNvPr>
            <p:cNvSpPr/>
            <p:nvPr/>
          </p:nvSpPr>
          <p:spPr>
            <a:xfrm>
              <a:off x="959405" y="3684255"/>
              <a:ext cx="684468" cy="684468"/>
            </a:xfrm>
            <a:prstGeom prst="ellipse">
              <a:avLst/>
            </a:prstGeom>
            <a:gradFill>
              <a:gsLst>
                <a:gs pos="58000">
                  <a:srgbClr val="6FA421"/>
                </a:gs>
                <a:gs pos="76000">
                  <a:srgbClr val="93BB59"/>
                </a:gs>
                <a:gs pos="0">
                  <a:srgbClr val="6AA019"/>
                </a:gs>
                <a:gs pos="37000">
                  <a:srgbClr val="5C9606"/>
                </a:gs>
              </a:gsLst>
              <a:lin ang="15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06946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758" y="737574"/>
            <a:ext cx="7970892" cy="5834948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2650" y="4192863"/>
            <a:ext cx="1912786" cy="9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720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854075" y="1042988"/>
            <a:ext cx="6753734" cy="681037"/>
          </a:xfrm>
        </p:spPr>
        <p:txBody>
          <a:bodyPr/>
          <a:lstStyle/>
          <a:p>
            <a:r>
              <a:rPr lang="sv-SE" sz="4000" dirty="0"/>
              <a:t>Om Spela roll!</a:t>
            </a:r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10" y="1971605"/>
            <a:ext cx="7740507" cy="2914720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146" y="4638675"/>
            <a:ext cx="8792772" cy="1136589"/>
          </a:xfrm>
          <a:prstGeom prst="rect">
            <a:avLst/>
          </a:prstGeom>
        </p:spPr>
      </p:pic>
      <p:sp>
        <p:nvSpPr>
          <p:cNvPr id="13" name="Rektangel 12"/>
          <p:cNvSpPr/>
          <p:nvPr/>
        </p:nvSpPr>
        <p:spPr>
          <a:xfrm>
            <a:off x="854075" y="5815012"/>
            <a:ext cx="2941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hlinkClick r:id="rId5"/>
              </a:rPr>
              <a:t>Kampanjmaterial Spela roll</a:t>
            </a:r>
            <a:endParaRPr lang="sv-SE" dirty="0"/>
          </a:p>
        </p:txBody>
      </p:sp>
      <p:pic>
        <p:nvPicPr>
          <p:cNvPr id="14" name="Bildobjekt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7918" y="1042988"/>
            <a:ext cx="1912786" cy="9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185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>
          <a:xfrm>
            <a:off x="854075" y="1103376"/>
            <a:ext cx="10505587" cy="649224"/>
          </a:xfrm>
        </p:spPr>
        <p:txBody>
          <a:bodyPr/>
          <a:lstStyle/>
          <a:p>
            <a:r>
              <a:rPr lang="sv-SE" dirty="0"/>
              <a:t>Riktat till profession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91CB52C1-F20A-DFC7-971A-774F8B2F19DD}"/>
              </a:ext>
            </a:extLst>
          </p:cNvPr>
          <p:cNvSpPr txBox="1">
            <a:spLocks/>
          </p:cNvSpPr>
          <p:nvPr/>
        </p:nvSpPr>
        <p:spPr>
          <a:xfrm>
            <a:off x="838200" y="2152187"/>
            <a:ext cx="10515600" cy="423973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sv-SE" sz="1700" b="1" dirty="0">
                <a:latin typeface="Corbel" panose="020B0503020204020204" pitchFamily="34" charset="0"/>
              </a:rPr>
              <a:t>Rikshandboken Barnhälsovård (BHV) </a:t>
            </a:r>
          </a:p>
          <a:p>
            <a:pPr marL="457200" lvl="1" indent="0" fontAlgn="auto">
              <a:spcAft>
                <a:spcPts val="0"/>
              </a:spcAft>
              <a:buNone/>
            </a:pPr>
            <a:r>
              <a:rPr lang="sv-SE" sz="1700" dirty="0">
                <a:latin typeface="Corbel" panose="020B0503020204020204" pitchFamily="34" charset="0"/>
              </a:rPr>
              <a:t>Fakta och samtalsstöd: </a:t>
            </a:r>
            <a:r>
              <a:rPr lang="sv-SE" sz="1700" dirty="0">
                <a:latin typeface="Corbel" panose="020B0503020204020204" pitchFamily="34" charset="0"/>
                <a:hlinkClick r:id="rId2"/>
              </a:rPr>
              <a:t>Barn och alkohol - Rikshandboken i barnhälsovård (rikshandboken-bhv.se)</a:t>
            </a:r>
            <a:r>
              <a:rPr lang="sv-SE" sz="1700" dirty="0">
                <a:latin typeface="Corbel" panose="020B0503020204020204" pitchFamily="34" charset="0"/>
              </a:rPr>
              <a:t> </a:t>
            </a:r>
            <a:br>
              <a:rPr lang="sv-SE" sz="1700" dirty="0">
                <a:latin typeface="Corbel" panose="020B0503020204020204" pitchFamily="34" charset="0"/>
              </a:rPr>
            </a:br>
            <a:r>
              <a:rPr lang="sv-SE" sz="1700" dirty="0">
                <a:latin typeface="Corbel" panose="020B0503020204020204" pitchFamily="34" charset="0"/>
              </a:rPr>
              <a:t>Föräldraskapsstöd i grupp: </a:t>
            </a:r>
            <a:r>
              <a:rPr lang="sv-SE" sz="1700" dirty="0">
                <a:latin typeface="Corbel" panose="020B0503020204020204" pitchFamily="34" charset="0"/>
                <a:hlinkClick r:id="rId3"/>
              </a:rPr>
              <a:t>Föräldragrupp: vardagsliv - alkohol och tobak - Rikshandboken i barnhälsovård</a:t>
            </a:r>
            <a:endParaRPr lang="sv-SE" sz="1700" dirty="0">
              <a:latin typeface="Corbel" panose="020B0503020204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sv-SE" sz="1700" dirty="0">
              <a:latin typeface="Corbel" panose="020B0503020204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sv-SE" sz="1700" b="1" dirty="0">
                <a:latin typeface="Corbel" panose="020B0503020204020204" pitchFamily="34" charset="0"/>
              </a:rPr>
              <a:t>Broschyr till nyblivna föräldrar: ”Tänk efter i vilket sammanhang du berusar dig” </a:t>
            </a:r>
            <a:r>
              <a:rPr lang="sv-SE" sz="1700" dirty="0">
                <a:latin typeface="Corbel" panose="020B0503020204020204" pitchFamily="34" charset="0"/>
              </a:rPr>
              <a:t>(Folkhälsomyndigheten)</a:t>
            </a:r>
          </a:p>
          <a:p>
            <a:pPr marL="457200" lvl="1" indent="0" fontAlgn="auto">
              <a:spcAft>
                <a:spcPts val="0"/>
              </a:spcAft>
              <a:buNone/>
            </a:pPr>
            <a:r>
              <a:rPr lang="sv-SE" sz="1700" dirty="0">
                <a:latin typeface="Corbel" panose="020B0503020204020204" pitchFamily="34" charset="0"/>
                <a:hlinkClick r:id="rId4"/>
              </a:rPr>
              <a:t>Tänk efter i vilket sällskap du berusar dig – Till nyblivna föräldrar (folkhalsomyndigheten.se)</a:t>
            </a:r>
            <a:endParaRPr lang="sv-SE" sz="1700" dirty="0">
              <a:latin typeface="Corbel" panose="020B0503020204020204" pitchFamily="34" charset="0"/>
            </a:endParaRPr>
          </a:p>
          <a:p>
            <a:pPr marL="457200" lvl="1" indent="0" fontAlgn="auto">
              <a:spcAft>
                <a:spcPts val="0"/>
              </a:spcAft>
              <a:buNone/>
            </a:pPr>
            <a:endParaRPr lang="sv-SE" sz="1700" dirty="0"/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None/>
            </a:pPr>
            <a:r>
              <a:rPr lang="sv-SE" sz="1700" b="1" dirty="0">
                <a:latin typeface="Corbel" panose="020B0503020204020204" pitchFamily="34" charset="0"/>
              </a:rPr>
              <a:t>Film och handledning med diskussionsfrågor: ”Vad ska du dricka när du blir stor?” </a:t>
            </a:r>
            <a:r>
              <a:rPr lang="sv-SE" sz="1700" dirty="0">
                <a:latin typeface="Corbel" panose="020B0503020204020204" pitchFamily="34" charset="0"/>
              </a:rPr>
              <a:t>(Folkhälsomyndigheten)</a:t>
            </a:r>
          </a:p>
          <a:p>
            <a:pPr marL="457200" lvl="1" indent="0" fontAlgn="auto">
              <a:lnSpc>
                <a:spcPct val="100000"/>
              </a:lnSpc>
              <a:spcAft>
                <a:spcPts val="0"/>
              </a:spcAft>
              <a:buNone/>
            </a:pPr>
            <a:r>
              <a:rPr lang="sv-SE" sz="1700" dirty="0">
                <a:latin typeface="Corbel" panose="020B0503020204020204" pitchFamily="34" charset="0"/>
              </a:rPr>
              <a:t>Barns röster om alkohol och vuxnas drickande. Avsedd att användas i utbildningssammanhang och i föräldragrupper i syfte att inspirera föräldrar till att diskutera föräldraskap och alkohol.</a:t>
            </a:r>
          </a:p>
          <a:p>
            <a:pPr marL="457200" lvl="1" indent="0" fontAlgn="auto">
              <a:lnSpc>
                <a:spcPct val="100000"/>
              </a:lnSpc>
              <a:spcAft>
                <a:spcPts val="0"/>
              </a:spcAft>
              <a:buNone/>
            </a:pPr>
            <a:r>
              <a:rPr lang="sv-SE" sz="1700" dirty="0">
                <a:latin typeface="Corbel" panose="020B0503020204020204" pitchFamily="34" charset="0"/>
                <a:hlinkClick r:id="rId5"/>
              </a:rPr>
              <a:t>Vad ska du dricka när du blir stor? Barns röster om alkohol och vuxnas drickande (folkhalsomyndigheten.se)</a:t>
            </a:r>
            <a:endParaRPr lang="sv-SE" sz="1700" dirty="0">
              <a:latin typeface="Corbel" panose="020B0503020204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sv-SE" dirty="0"/>
          </a:p>
          <a:p>
            <a:pPr fontAlgn="auto">
              <a:spcAft>
                <a:spcPts val="0"/>
              </a:spcAft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1505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>
          <a:xfrm>
            <a:off x="854075" y="1103376"/>
            <a:ext cx="10505587" cy="649224"/>
          </a:xfrm>
        </p:spPr>
        <p:txBody>
          <a:bodyPr/>
          <a:lstStyle/>
          <a:p>
            <a:r>
              <a:rPr lang="sv-SE" dirty="0"/>
              <a:t>Riktat till profession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91CB52C1-F20A-DFC7-971A-774F8B2F19DD}"/>
              </a:ext>
            </a:extLst>
          </p:cNvPr>
          <p:cNvSpPr txBox="1">
            <a:spLocks/>
          </p:cNvSpPr>
          <p:nvPr/>
        </p:nvSpPr>
        <p:spPr>
          <a:xfrm>
            <a:off x="838200" y="2091062"/>
            <a:ext cx="10515600" cy="401688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Aft>
                <a:spcPts val="0"/>
              </a:spcAft>
              <a:buNone/>
            </a:pPr>
            <a:r>
              <a:rPr lang="sv-SE" sz="1800" b="1" dirty="0">
                <a:latin typeface="Corbel" panose="020B0503020204020204" pitchFamily="34" charset="0"/>
              </a:rPr>
              <a:t>Samlade metodstöd</a:t>
            </a:r>
            <a:r>
              <a:rPr lang="sv-SE" sz="1800" dirty="0">
                <a:latin typeface="Corbel" panose="020B0503020204020204" pitchFamily="34" charset="0"/>
              </a:rPr>
              <a:t> (Socialstyrelsen)</a:t>
            </a:r>
          </a:p>
          <a:p>
            <a:pPr marL="457200" lvl="1" indent="0" fontAlgn="auto">
              <a:lnSpc>
                <a:spcPct val="100000"/>
              </a:lnSpc>
              <a:spcAft>
                <a:spcPts val="0"/>
              </a:spcAft>
              <a:buNone/>
            </a:pPr>
            <a:r>
              <a:rPr lang="sv-SE" sz="1800" dirty="0">
                <a:latin typeface="Corbel" panose="020B0503020204020204" pitchFamily="34" charset="0"/>
              </a:rPr>
              <a:t>För barn 7-12 år: </a:t>
            </a:r>
            <a:r>
              <a:rPr lang="sv-SE" sz="1800" dirty="0">
                <a:latin typeface="Corbel" panose="020B0503020204020204" pitchFamily="34" charset="0"/>
                <a:hlinkClick r:id="rId2"/>
              </a:rPr>
              <a:t>Childrens program – Socialstyrelsen</a:t>
            </a:r>
            <a:r>
              <a:rPr lang="sv-SE" sz="1800" dirty="0">
                <a:latin typeface="Corbel" panose="020B0503020204020204" pitchFamily="34" charset="0"/>
              </a:rPr>
              <a:t> </a:t>
            </a:r>
            <a:br>
              <a:rPr lang="sv-SE" sz="1800" dirty="0">
                <a:latin typeface="Corbel" panose="020B0503020204020204" pitchFamily="34" charset="0"/>
              </a:rPr>
            </a:br>
            <a:r>
              <a:rPr lang="sv-SE" sz="1800" dirty="0">
                <a:latin typeface="Corbel" panose="020B0503020204020204" pitchFamily="34" charset="0"/>
              </a:rPr>
              <a:t>För barn 7-12 år: </a:t>
            </a:r>
            <a:r>
              <a:rPr lang="sv-SE" sz="1800" dirty="0">
                <a:latin typeface="Corbel" panose="020B0503020204020204" pitchFamily="34" charset="0"/>
                <a:hlinkClick r:id="rId3"/>
              </a:rPr>
              <a:t>Ersta Vändpunktens barnprogram – Socialstyrelsen</a:t>
            </a:r>
            <a:endParaRPr lang="sv-SE" sz="1800" dirty="0">
              <a:latin typeface="Corbel" panose="020B0503020204020204" pitchFamily="34" charset="0"/>
            </a:endParaRPr>
          </a:p>
          <a:p>
            <a:pPr marL="457200" lvl="1" indent="0" fontAlgn="auto">
              <a:lnSpc>
                <a:spcPct val="100000"/>
              </a:lnSpc>
              <a:spcAft>
                <a:spcPts val="0"/>
              </a:spcAft>
              <a:buNone/>
            </a:pPr>
            <a:endParaRPr lang="sv-SE" sz="1800" dirty="0">
              <a:latin typeface="Corbel" panose="020B0503020204020204" pitchFamily="34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None/>
            </a:pPr>
            <a:r>
              <a:rPr lang="sv-SE" sz="1800" b="1" dirty="0">
                <a:latin typeface="Corbel" panose="020B0503020204020204" pitchFamily="34" charset="0"/>
              </a:rPr>
              <a:t>Manualbaserad metod: ”Föra barnen på tal” </a:t>
            </a:r>
            <a:r>
              <a:rPr lang="sv-SE" sz="1800" dirty="0">
                <a:latin typeface="Corbel" panose="020B0503020204020204" pitchFamily="34" charset="0"/>
              </a:rPr>
              <a:t>(Nationellt kompetenscentrum anhöriga)</a:t>
            </a:r>
          </a:p>
          <a:p>
            <a:pPr marL="457200" lvl="1" indent="0" fontAlgn="auto">
              <a:lnSpc>
                <a:spcPct val="100000"/>
              </a:lnSpc>
              <a:spcAft>
                <a:spcPts val="0"/>
              </a:spcAft>
              <a:buNone/>
            </a:pPr>
            <a:r>
              <a:rPr lang="sv-SE" sz="1800" dirty="0">
                <a:latin typeface="Corbel" panose="020B0503020204020204" pitchFamily="34" charset="0"/>
              </a:rPr>
              <a:t>Stöd till personal som behandlar den sjuka föräldern. Syftar till att stärka föräldraskapet och stödja barnens utveckling. </a:t>
            </a:r>
          </a:p>
          <a:p>
            <a:pPr marL="457200" lvl="1" indent="0" fontAlgn="auto">
              <a:lnSpc>
                <a:spcPct val="100000"/>
              </a:lnSpc>
              <a:spcAft>
                <a:spcPts val="0"/>
              </a:spcAft>
              <a:buNone/>
            </a:pPr>
            <a:r>
              <a:rPr lang="sv-SE" sz="1800" dirty="0">
                <a:latin typeface="Corbel" panose="020B0503020204020204" pitchFamily="34" charset="0"/>
                <a:hlinkClick r:id="rId4"/>
              </a:rPr>
              <a:t>Föra barnen på tal | Nationellt kompetenscentrum anhöriga (anhoriga.se)</a:t>
            </a:r>
            <a:endParaRPr lang="sv-SE" sz="1800" dirty="0">
              <a:latin typeface="Corbel" panose="020B0503020204020204" pitchFamily="34" charset="0"/>
            </a:endParaRPr>
          </a:p>
          <a:p>
            <a:pPr marL="457200" lvl="1" indent="0" fontAlgn="auto">
              <a:lnSpc>
                <a:spcPct val="100000"/>
              </a:lnSpc>
              <a:spcAft>
                <a:spcPts val="0"/>
              </a:spcAft>
              <a:buNone/>
            </a:pPr>
            <a:endParaRPr lang="sv-SE" sz="1800" dirty="0">
              <a:latin typeface="Corbel" panose="020B05030202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sv-SE" sz="1800" b="1" dirty="0">
                <a:cs typeface="Calibri" panose="020F0502020204030204" pitchFamily="34" charset="0"/>
              </a:rPr>
              <a:t>Hemsida: Maskrosbarn </a:t>
            </a:r>
            <a:r>
              <a:rPr lang="sv-SE" sz="1800" dirty="0">
                <a:cs typeface="Calibri" panose="020F0502020204030204" pitchFamily="34" charset="0"/>
              </a:rPr>
              <a:t>(Ideell barnrättsorganisation)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sv-SE" sz="1800" dirty="0">
                <a:cs typeface="Calibri" panose="020F0502020204030204" pitchFamily="34" charset="0"/>
              </a:rPr>
              <a:t>Informationsmaterial både till profession och vuxna i allmänhet samt stöd och aktiviteter till ungdomar.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sv-SE" sz="1800" dirty="0">
                <a:cs typeface="Calibri" panose="020F0502020204030204" pitchFamily="34" charset="0"/>
                <a:hlinkClick r:id="rId5"/>
              </a:rPr>
              <a:t>Maskrosbarn – för barns rätt till en trygg uppväxt</a:t>
            </a:r>
            <a:endParaRPr lang="sv-SE" sz="1800" dirty="0">
              <a:cs typeface="Calibri" panose="020F050202020403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sv-SE" dirty="0"/>
          </a:p>
          <a:p>
            <a:pPr fontAlgn="auto">
              <a:spcAft>
                <a:spcPts val="0"/>
              </a:spcAft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57590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3"/>
          </p:nvPr>
        </p:nvSpPr>
        <p:spPr>
          <a:xfrm>
            <a:off x="843206" y="2062210"/>
            <a:ext cx="10505587" cy="43243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sz="1800" b="1" dirty="0">
                <a:cs typeface="Calibri" panose="020F0502020204030204" pitchFamily="34" charset="0"/>
              </a:rPr>
              <a:t>Hemsida: Maskrosbarn </a:t>
            </a:r>
            <a:r>
              <a:rPr lang="sv-SE" sz="1800" dirty="0">
                <a:cs typeface="Calibri" panose="020F0502020204030204" pitchFamily="34" charset="0"/>
              </a:rPr>
              <a:t>(Ideell barnrättsorganisation)</a:t>
            </a:r>
            <a:endParaRPr lang="sv-SE" sz="1800" b="1" dirty="0"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sv-SE" dirty="0">
                <a:cs typeface="Calibri" panose="020F0502020204030204" pitchFamily="34" charset="0"/>
              </a:rPr>
              <a:t>Informationsmaterial både till profession och vuxna i allmänhet  samt stöd och aktiviteter till ungdomar.</a:t>
            </a:r>
          </a:p>
          <a:p>
            <a:pPr lvl="1">
              <a:lnSpc>
                <a:spcPct val="100000"/>
              </a:lnSpc>
            </a:pPr>
            <a:r>
              <a:rPr lang="sv-SE" dirty="0">
                <a:cs typeface="Calibri" panose="020F0502020204030204" pitchFamily="34" charset="0"/>
                <a:hlinkClick r:id="rId2"/>
              </a:rPr>
              <a:t>Maskrosbarn – för barns rätt till en trygg uppväxt</a:t>
            </a:r>
            <a:endParaRPr lang="sv-SE" dirty="0">
              <a:cs typeface="Calibri" panose="020F0502020204030204" pitchFamily="34" charset="0"/>
            </a:endParaRP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sv-SE" dirty="0"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sv-SE" sz="1800" b="1" dirty="0">
                <a:cs typeface="Calibri" panose="020F0502020204030204" pitchFamily="34" charset="0"/>
              </a:rPr>
              <a:t>Broschyr: ”Så kan du göra skillnad för barn som drabbas av vuxnas drickande” </a:t>
            </a:r>
            <a:r>
              <a:rPr lang="sv-SE" sz="1800" dirty="0">
                <a:cs typeface="Calibri" panose="020F0502020204030204" pitchFamily="34" charset="0"/>
              </a:rPr>
              <a:t>(BRIS och Alkoholhjälpen)</a:t>
            </a:r>
          </a:p>
          <a:p>
            <a:pPr lvl="1">
              <a:lnSpc>
                <a:spcPct val="100000"/>
              </a:lnSpc>
            </a:pPr>
            <a:r>
              <a:rPr lang="sv-SE" dirty="0">
                <a:cs typeface="Calibri" panose="020F0502020204030204" pitchFamily="34" charset="0"/>
                <a:hlinkClick r:id="rId3"/>
              </a:rPr>
              <a:t>Fakta om alkohol Vuxna A5.indd (bris.se)</a:t>
            </a:r>
            <a:endParaRPr lang="sv-SE" dirty="0">
              <a:cs typeface="Calibri" panose="020F0502020204030204" pitchFamily="34" charset="0"/>
            </a:endParaRP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sv-SE" dirty="0"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sv-SE" sz="1800" b="1" dirty="0">
                <a:cs typeface="Calibri" panose="020F0502020204030204" pitchFamily="34" charset="0"/>
              </a:rPr>
              <a:t>Hemsida: Barndom utan baksmälla </a:t>
            </a:r>
            <a:r>
              <a:rPr lang="sv-SE" sz="1800" dirty="0">
                <a:cs typeface="Calibri" panose="020F0502020204030204" pitchFamily="34" charset="0"/>
              </a:rPr>
              <a:t>(Samarbete mellan Systembolaget, BRIS, Maskrosbarn m.fl.)</a:t>
            </a:r>
            <a:endParaRPr lang="sv-SE" sz="1800" b="1" dirty="0"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sv-SE" dirty="0">
                <a:cs typeface="Calibri" panose="020F0502020204030204" pitchFamily="34" charset="0"/>
              </a:rPr>
              <a:t>Information om hur vuxna kan göra skillnad för barn som far illa av vuxnas drickande. </a:t>
            </a:r>
          </a:p>
          <a:p>
            <a:pPr lvl="1">
              <a:lnSpc>
                <a:spcPct val="100000"/>
              </a:lnSpc>
            </a:pPr>
            <a:r>
              <a:rPr lang="sv-SE" dirty="0">
                <a:cs typeface="Calibri" panose="020F0502020204030204" pitchFamily="34" charset="0"/>
                <a:hlinkClick r:id="rId4"/>
              </a:rPr>
              <a:t>Hem - Barndom utan baksmälla (barndomutanbaksmalla.se)</a:t>
            </a:r>
            <a:endParaRPr lang="sv-SE" dirty="0"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4"/>
          </p:nvPr>
        </p:nvSpPr>
        <p:spPr>
          <a:xfrm>
            <a:off x="843205" y="1150169"/>
            <a:ext cx="10505587" cy="553974"/>
          </a:xfrm>
        </p:spPr>
        <p:txBody>
          <a:bodyPr/>
          <a:lstStyle/>
          <a:p>
            <a:r>
              <a:rPr lang="sv-SE" dirty="0"/>
              <a:t>Riktat till närstående vuxna</a:t>
            </a:r>
          </a:p>
        </p:txBody>
      </p:sp>
    </p:spTree>
    <p:extLst>
      <p:ext uri="{BB962C8B-B14F-4D97-AF65-F5344CB8AC3E}">
        <p14:creationId xmlns:p14="http://schemas.microsoft.com/office/powerpoint/2010/main" val="2582260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3"/>
          </p:nvPr>
        </p:nvSpPr>
        <p:spPr>
          <a:xfrm>
            <a:off x="843206" y="2264361"/>
            <a:ext cx="10505587" cy="3962400"/>
          </a:xfrm>
        </p:spPr>
        <p:txBody>
          <a:bodyPr/>
          <a:lstStyle/>
          <a:p>
            <a:r>
              <a:rPr lang="sv-SE" sz="1900" b="1" dirty="0">
                <a:cs typeface="Calibri" panose="020F0502020204030204" pitchFamily="34" charset="0"/>
              </a:rPr>
              <a:t>Barnpsykologens 5 tips kring alkohol och barn </a:t>
            </a:r>
            <a:r>
              <a:rPr lang="sv-SE" sz="1900" dirty="0">
                <a:cs typeface="Calibri" panose="020F0502020204030204" pitchFamily="34" charset="0"/>
              </a:rPr>
              <a:t>(Systembolaget)</a:t>
            </a:r>
          </a:p>
          <a:p>
            <a:pPr lvl="1"/>
            <a:r>
              <a:rPr lang="sv-SE" sz="1900" dirty="0">
                <a:cs typeface="Calibri" panose="020F0502020204030204" pitchFamily="34" charset="0"/>
                <a:hlinkClick r:id="rId2"/>
              </a:rPr>
              <a:t>Tips alkohol och barn | Systembolaget (omsystembolaget.se)</a:t>
            </a:r>
            <a:endParaRPr lang="sv-SE" sz="1900" dirty="0"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 sz="1900" dirty="0"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sv-SE" sz="1900" b="1" dirty="0">
                <a:cs typeface="Calibri" panose="020F0502020204030204" pitchFamily="34" charset="0"/>
              </a:rPr>
              <a:t>Hemsida: IQ </a:t>
            </a:r>
            <a:r>
              <a:rPr lang="sv-SE" sz="1900" dirty="0">
                <a:cs typeface="Calibri" panose="020F0502020204030204" pitchFamily="34" charset="0"/>
              </a:rPr>
              <a:t>(fristående dotterbolag till Systembolaget)</a:t>
            </a:r>
            <a:endParaRPr lang="sv-SE" sz="1900" b="1" dirty="0"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sv-SE" dirty="0"/>
              <a:t>Råd kring alkohol och barn: </a:t>
            </a:r>
            <a:r>
              <a:rPr lang="sv-SE" dirty="0">
                <a:hlinkClick r:id="rId3"/>
              </a:rPr>
              <a:t>Alkohol när barn är med - IQ.se</a:t>
            </a:r>
            <a:br>
              <a:rPr lang="sv-SE" dirty="0"/>
            </a:br>
            <a:r>
              <a:rPr lang="sv-SE" dirty="0"/>
              <a:t>Testa dina alkoholvanor: </a:t>
            </a:r>
            <a:r>
              <a:rPr lang="sv-SE" dirty="0">
                <a:hlinkClick r:id="rId4"/>
              </a:rPr>
              <a:t>Alkoholprofilen</a:t>
            </a:r>
            <a:br>
              <a:rPr lang="sv-SE" dirty="0"/>
            </a:br>
            <a:r>
              <a:rPr lang="sv-SE" dirty="0"/>
              <a:t>Orolig för andras alkoholvanor: </a:t>
            </a:r>
            <a:r>
              <a:rPr lang="sv-SE" dirty="0">
                <a:hlinkClick r:id="rId5"/>
              </a:rPr>
              <a:t>Alkoholsnacket</a:t>
            </a:r>
            <a:endParaRPr lang="sv-SE" dirty="0"/>
          </a:p>
          <a:p>
            <a:pPr lvl="1"/>
            <a:endParaRPr lang="sv-SE" sz="1900" dirty="0">
              <a:cs typeface="Calibri" panose="020F0502020204030204" pitchFamily="34" charset="0"/>
              <a:hlinkClick r:id="rId6"/>
            </a:endParaRPr>
          </a:p>
          <a:p>
            <a:r>
              <a:rPr lang="sv-SE" sz="2000" b="1" dirty="0">
                <a:cs typeface="Calibri" panose="020F0502020204030204" pitchFamily="34" charset="0"/>
              </a:rPr>
              <a:t>Youtube: 3 tips om alkohol och barn </a:t>
            </a:r>
            <a:r>
              <a:rPr lang="sv-SE" sz="2000" dirty="0">
                <a:cs typeface="Calibri" panose="020F0502020204030204" pitchFamily="34" charset="0"/>
              </a:rPr>
              <a:t>(IQ)</a:t>
            </a:r>
          </a:p>
          <a:p>
            <a:pPr lvl="1"/>
            <a:r>
              <a:rPr lang="sv-SE" sz="2000" dirty="0">
                <a:hlinkClick r:id="rId6"/>
              </a:rPr>
              <a:t>3 tips om alkohol och barn (youtube.com)</a:t>
            </a:r>
            <a:endParaRPr lang="sv-SE" sz="1900" dirty="0">
              <a:cs typeface="Calibri" panose="020F0502020204030204" pitchFamily="34" charset="0"/>
            </a:endParaRPr>
          </a:p>
          <a:p>
            <a:endParaRPr lang="sv-SE" sz="2100" dirty="0">
              <a:cs typeface="Calibri" panose="020F0502020204030204" pitchFamily="34" charset="0"/>
            </a:endParaRPr>
          </a:p>
          <a:p>
            <a:endParaRPr lang="sv-SE" sz="2100" dirty="0">
              <a:cs typeface="Calibri" panose="020F0502020204030204" pitchFamily="34" charset="0"/>
            </a:endParaRP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4"/>
          </p:nvPr>
        </p:nvSpPr>
        <p:spPr>
          <a:xfrm>
            <a:off x="628650" y="1074801"/>
            <a:ext cx="10505587" cy="553974"/>
          </a:xfrm>
        </p:spPr>
        <p:txBody>
          <a:bodyPr/>
          <a:lstStyle/>
          <a:p>
            <a:r>
              <a:rPr lang="sv-SE" dirty="0"/>
              <a:t>Riktat till närstående vuxna</a:t>
            </a:r>
          </a:p>
        </p:txBody>
      </p:sp>
    </p:spTree>
    <p:extLst>
      <p:ext uri="{BB962C8B-B14F-4D97-AF65-F5344CB8AC3E}">
        <p14:creationId xmlns:p14="http://schemas.microsoft.com/office/powerpoint/2010/main" val="3009880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3"/>
          </p:nvPr>
        </p:nvSpPr>
        <p:spPr>
          <a:xfrm>
            <a:off x="854075" y="2400300"/>
            <a:ext cx="10505587" cy="3389376"/>
          </a:xfrm>
        </p:spPr>
        <p:txBody>
          <a:bodyPr/>
          <a:lstStyle/>
          <a:p>
            <a:r>
              <a:rPr lang="sv-SE" sz="1900" b="1" dirty="0"/>
              <a:t>Broschyr: ”Till dig som har en förälder som dricker för mycket” </a:t>
            </a:r>
            <a:r>
              <a:rPr lang="sv-SE" sz="1900" dirty="0"/>
              <a:t>(BRIS och Alkoholhjälpen)</a:t>
            </a:r>
          </a:p>
          <a:p>
            <a:pPr lvl="1"/>
            <a:r>
              <a:rPr lang="sv-SE" sz="1900" dirty="0">
                <a:hlinkClick r:id="rId2"/>
              </a:rPr>
              <a:t>Fakta om alkohol Barn A6.indd (bris.se)</a:t>
            </a:r>
            <a:endParaRPr lang="sv-SE" sz="1900" dirty="0"/>
          </a:p>
          <a:p>
            <a:pPr lvl="1"/>
            <a:endParaRPr lang="sv-SE" sz="1900" dirty="0"/>
          </a:p>
          <a:p>
            <a:r>
              <a:rPr lang="sv-SE" sz="1900" b="1" dirty="0"/>
              <a:t>Hemsida: Maskrosbarn </a:t>
            </a:r>
            <a:r>
              <a:rPr lang="sv-SE" sz="2000" dirty="0">
                <a:cs typeface="Calibri" panose="020F0502020204030204" pitchFamily="34" charset="0"/>
              </a:rPr>
              <a:t>(Ideell barnrättsorganisation)</a:t>
            </a:r>
            <a:endParaRPr lang="sv-SE" sz="1900" b="1" dirty="0">
              <a:cs typeface="Calibri" panose="020F0502020204030204" pitchFamily="34" charset="0"/>
            </a:endParaRPr>
          </a:p>
          <a:p>
            <a:pPr lvl="1"/>
            <a:r>
              <a:rPr lang="sv-SE" sz="1900" dirty="0"/>
              <a:t>Stöd och aktiviteter för ungdomar 13-19 år.</a:t>
            </a:r>
          </a:p>
          <a:p>
            <a:pPr lvl="1"/>
            <a:r>
              <a:rPr lang="sv-SE" sz="1900" dirty="0">
                <a:hlinkClick r:id="rId3"/>
              </a:rPr>
              <a:t>Maskrosbarn – för barns rätt till en trygg uppväxt</a:t>
            </a:r>
            <a:endParaRPr lang="sv-SE" sz="1900" dirty="0"/>
          </a:p>
          <a:p>
            <a:pPr lvl="1"/>
            <a:endParaRPr lang="sv-SE" sz="1900" dirty="0"/>
          </a:p>
          <a:p>
            <a:r>
              <a:rPr lang="sv-SE" sz="1900" b="1" dirty="0"/>
              <a:t>Onlinekurs inklusive chatt: Grubbel Gruppstöd Online </a:t>
            </a:r>
            <a:r>
              <a:rPr lang="sv-SE" sz="1900" dirty="0"/>
              <a:t>(BRIS)</a:t>
            </a:r>
            <a:endParaRPr lang="sv-SE" sz="1900" b="1" dirty="0"/>
          </a:p>
          <a:p>
            <a:pPr lvl="1"/>
            <a:r>
              <a:rPr lang="sv-SE" sz="1900" dirty="0"/>
              <a:t>För ungdomar 15-18 år. </a:t>
            </a:r>
          </a:p>
          <a:p>
            <a:pPr lvl="1"/>
            <a:r>
              <a:rPr lang="sv-SE" sz="1900" dirty="0">
                <a:hlinkClick r:id="rId4"/>
              </a:rPr>
              <a:t>Grubbel gruppstöd online | Bris - Barnens Rätt i Samhället</a:t>
            </a:r>
            <a:endParaRPr lang="sv-SE" sz="1900" dirty="0"/>
          </a:p>
          <a:p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4"/>
          </p:nvPr>
        </p:nvSpPr>
        <p:spPr>
          <a:xfrm>
            <a:off x="854075" y="1103376"/>
            <a:ext cx="10505587" cy="820674"/>
          </a:xfrm>
        </p:spPr>
        <p:txBody>
          <a:bodyPr/>
          <a:lstStyle/>
          <a:p>
            <a:r>
              <a:rPr lang="sv-SE" dirty="0"/>
              <a:t>Riktat till barn</a:t>
            </a:r>
          </a:p>
        </p:txBody>
      </p:sp>
    </p:spTree>
    <p:extLst>
      <p:ext uri="{BB962C8B-B14F-4D97-AF65-F5344CB8AC3E}">
        <p14:creationId xmlns:p14="http://schemas.microsoft.com/office/powerpoint/2010/main" val="2646890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3"/>
          </p:nvPr>
        </p:nvSpPr>
        <p:spPr>
          <a:xfrm>
            <a:off x="854075" y="2266950"/>
            <a:ext cx="10505587" cy="4018026"/>
          </a:xfrm>
        </p:spPr>
        <p:txBody>
          <a:bodyPr/>
          <a:lstStyle/>
          <a:p>
            <a:r>
              <a:rPr lang="sv-SE" sz="1900" b="1" dirty="0"/>
              <a:t>Spela roll! </a:t>
            </a:r>
            <a:r>
              <a:rPr lang="sv-SE" sz="1900" dirty="0"/>
              <a:t>(årlig uppmärksamhetsvecka av CAN m.fl.)</a:t>
            </a:r>
          </a:p>
          <a:p>
            <a:pPr lvl="1">
              <a:lnSpc>
                <a:spcPct val="100000"/>
              </a:lnSpc>
            </a:pPr>
            <a:r>
              <a:rPr lang="sv-SE" sz="2000" dirty="0"/>
              <a:t>Syftar till att sprida kunskap och väcka samtal om hur barn påverkas av att växa upp med vuxna som dricker för mycket alkohol. </a:t>
            </a:r>
            <a:br>
              <a:rPr lang="sv-SE" sz="1900" dirty="0"/>
            </a:br>
            <a:r>
              <a:rPr lang="sv-SE" sz="1900" dirty="0">
                <a:hlinkClick r:id="rId2"/>
              </a:rPr>
              <a:t>Alla kan spela roll! - Spela roll! (duspelarroll.se)</a:t>
            </a:r>
            <a:endParaRPr lang="sv-SE" sz="1900" dirty="0"/>
          </a:p>
          <a:p>
            <a:pPr lvl="1"/>
            <a:endParaRPr lang="sv-SE" sz="1900" dirty="0"/>
          </a:p>
          <a:p>
            <a:pPr>
              <a:lnSpc>
                <a:spcPct val="100000"/>
              </a:lnSpc>
            </a:pPr>
            <a:r>
              <a:rPr lang="sv-SE" sz="1900" b="1" dirty="0"/>
              <a:t>Vit Jul </a:t>
            </a:r>
            <a:r>
              <a:rPr lang="sv-SE" sz="1900" dirty="0"/>
              <a:t>(årlig kampanj av IOGT-NTO-rörelsen)</a:t>
            </a:r>
          </a:p>
          <a:p>
            <a:pPr lvl="1">
              <a:lnSpc>
                <a:spcPct val="100000"/>
              </a:lnSpc>
            </a:pPr>
            <a:r>
              <a:rPr lang="sv-SE" sz="1900" dirty="0"/>
              <a:t>För alla barns rätt att se framemot och uppleva en trygg och mysig jul utan oro för vuxnas drickande. Stöd för barn, unga och vuxna samt samlade aktiviteter. </a:t>
            </a:r>
          </a:p>
          <a:p>
            <a:pPr lvl="1">
              <a:lnSpc>
                <a:spcPct val="100000"/>
              </a:lnSpc>
            </a:pPr>
            <a:r>
              <a:rPr lang="sv-SE" sz="1900" dirty="0">
                <a:hlinkClick r:id="rId3"/>
              </a:rPr>
              <a:t>Vit jul 2023: Tillsammans ger vi fler barn fina julminnen!</a:t>
            </a:r>
            <a:endParaRPr lang="sv-SE" sz="1900" dirty="0"/>
          </a:p>
          <a:p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4"/>
          </p:nvPr>
        </p:nvSpPr>
        <p:spPr>
          <a:xfrm>
            <a:off x="854075" y="1103376"/>
            <a:ext cx="10505587" cy="792099"/>
          </a:xfrm>
        </p:spPr>
        <p:txBody>
          <a:bodyPr/>
          <a:lstStyle/>
          <a:p>
            <a:r>
              <a:rPr lang="sv-SE" dirty="0"/>
              <a:t>Uppmärksamhetsveckor och kampanjer</a:t>
            </a:r>
          </a:p>
        </p:txBody>
      </p:sp>
    </p:spTree>
    <p:extLst>
      <p:ext uri="{BB962C8B-B14F-4D97-AF65-F5344CB8AC3E}">
        <p14:creationId xmlns:p14="http://schemas.microsoft.com/office/powerpoint/2010/main" val="2640394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3"/>
          </p:nvPr>
        </p:nvSpPr>
        <p:spPr>
          <a:xfrm>
            <a:off x="854074" y="2095500"/>
            <a:ext cx="10505587" cy="3389376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sv-SE" sz="1900" b="1" dirty="0"/>
              <a:t>Rapport: ”CAN:s nationella skolundersökning 2023” </a:t>
            </a:r>
            <a:r>
              <a:rPr lang="sv-SE" sz="1900" dirty="0"/>
              <a:t>(CAN)</a:t>
            </a:r>
            <a:br>
              <a:rPr lang="sv-SE" sz="1900" dirty="0"/>
            </a:br>
            <a:r>
              <a:rPr lang="sv-SE" sz="1900" dirty="0"/>
              <a:t>          </a:t>
            </a:r>
            <a:r>
              <a:rPr lang="sv-SE" sz="1900" dirty="0">
                <a:hlinkClick r:id="rId2"/>
              </a:rPr>
              <a:t>CAN:s nationella skolundersökning 2023 - CAN</a:t>
            </a:r>
            <a:endParaRPr lang="sv-SE" sz="1900" dirty="0"/>
          </a:p>
          <a:p>
            <a:endParaRPr lang="sv-SE" sz="1900" dirty="0"/>
          </a:p>
          <a:p>
            <a:pPr>
              <a:lnSpc>
                <a:spcPct val="110000"/>
              </a:lnSpc>
            </a:pPr>
            <a:r>
              <a:rPr lang="sv-SE" sz="1900" b="1" dirty="0"/>
              <a:t>Rapport: ”Barndom utan baksmälla” </a:t>
            </a:r>
            <a:r>
              <a:rPr lang="sv-SE" sz="1900" dirty="0"/>
              <a:t>(Kantar Public och Systembolaget)</a:t>
            </a:r>
          </a:p>
          <a:p>
            <a:pPr lvl="1"/>
            <a:r>
              <a:rPr lang="sv-SE" sz="1900" dirty="0">
                <a:hlinkClick r:id="rId3"/>
              </a:rPr>
              <a:t>Barndom utan baksmälla - Kantar Public</a:t>
            </a:r>
            <a:endParaRPr lang="sv-SE" sz="1900" dirty="0"/>
          </a:p>
          <a:p>
            <a:pPr lvl="1"/>
            <a:endParaRPr lang="sv-SE" sz="1900" dirty="0"/>
          </a:p>
          <a:p>
            <a:pPr>
              <a:lnSpc>
                <a:spcPct val="110000"/>
              </a:lnSpc>
            </a:pPr>
            <a:r>
              <a:rPr lang="sv-SE" sz="1900" b="1" dirty="0"/>
              <a:t>Rapport: ”Hur många barn växer upp med föräldrar som har alkoholproblem? Resultat från en systematisk litteraturöversikt” </a:t>
            </a:r>
            <a:r>
              <a:rPr lang="sv-SE" sz="1900" dirty="0"/>
              <a:t>(CAN)</a:t>
            </a:r>
          </a:p>
          <a:p>
            <a:pPr lvl="1"/>
            <a:r>
              <a:rPr lang="sv-SE" sz="1900" dirty="0">
                <a:hlinkClick r:id="rId4"/>
              </a:rPr>
              <a:t>Hur många barn växer upp med föräldrar som har alkoholproblem? – CAN</a:t>
            </a:r>
            <a:endParaRPr lang="sv-SE" sz="1900" dirty="0"/>
          </a:p>
          <a:p>
            <a:pPr lvl="1"/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4"/>
          </p:nvPr>
        </p:nvSpPr>
        <p:spPr>
          <a:xfrm>
            <a:off x="854075" y="1103376"/>
            <a:ext cx="10505587" cy="696849"/>
          </a:xfrm>
        </p:spPr>
        <p:txBody>
          <a:bodyPr/>
          <a:lstStyle/>
          <a:p>
            <a:r>
              <a:rPr lang="sv-SE" dirty="0"/>
              <a:t>Statistik och rapporter</a:t>
            </a:r>
          </a:p>
        </p:txBody>
      </p:sp>
    </p:spTree>
    <p:extLst>
      <p:ext uri="{BB962C8B-B14F-4D97-AF65-F5344CB8AC3E}">
        <p14:creationId xmlns:p14="http://schemas.microsoft.com/office/powerpoint/2010/main" val="2233997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3"/>
          </p:nvPr>
        </p:nvSpPr>
        <p:spPr>
          <a:xfrm>
            <a:off x="854074" y="2095500"/>
            <a:ext cx="10505587" cy="3389376"/>
          </a:xfrm>
        </p:spPr>
        <p:txBody>
          <a:bodyPr/>
          <a:lstStyle/>
          <a:p>
            <a:pPr lvl="1"/>
            <a:endParaRPr lang="sv-SE" dirty="0"/>
          </a:p>
          <a:p>
            <a:pPr>
              <a:lnSpc>
                <a:spcPct val="110000"/>
              </a:lnSpc>
            </a:pPr>
            <a:r>
              <a:rPr lang="sv-SE" sz="1900" b="1" dirty="0"/>
              <a:t>Inspelad presentation: ”Hur påverkas unga av föräldrar som dricker för mycket?” </a:t>
            </a:r>
            <a:br>
              <a:rPr lang="sv-SE" sz="1900" b="1" dirty="0"/>
            </a:br>
            <a:r>
              <a:rPr lang="sv-SE" sz="1900" dirty="0"/>
              <a:t>(Mats Ramstedt, forskningsansvarig på CAN)</a:t>
            </a:r>
          </a:p>
          <a:p>
            <a:pPr lvl="1"/>
            <a:r>
              <a:rPr lang="sv-SE" sz="1900" dirty="0">
                <a:hlinkClick r:id="rId2"/>
              </a:rPr>
              <a:t>Hur påverkas unga av föräldrar som dricker för mycket? - CAN</a:t>
            </a:r>
            <a:endParaRPr lang="sv-SE" sz="190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4"/>
          </p:nvPr>
        </p:nvSpPr>
        <p:spPr>
          <a:xfrm>
            <a:off x="854075" y="1103376"/>
            <a:ext cx="10505587" cy="696849"/>
          </a:xfrm>
        </p:spPr>
        <p:txBody>
          <a:bodyPr/>
          <a:lstStyle/>
          <a:p>
            <a:r>
              <a:rPr lang="sv-SE" dirty="0"/>
              <a:t>Statistik och rapporter</a:t>
            </a:r>
          </a:p>
        </p:txBody>
      </p:sp>
    </p:spTree>
    <p:extLst>
      <p:ext uri="{BB962C8B-B14F-4D97-AF65-F5344CB8AC3E}">
        <p14:creationId xmlns:p14="http://schemas.microsoft.com/office/powerpoint/2010/main" val="4242923339"/>
      </p:ext>
    </p:extLst>
  </p:cSld>
  <p:clrMapOvr>
    <a:masterClrMapping/>
  </p:clrMapOvr>
</p:sld>
</file>

<file path=ppt/theme/theme1.xml><?xml version="1.0" encoding="utf-8"?>
<a:theme xmlns:a="http://schemas.openxmlformats.org/drawingml/2006/main" name="Toppbård">
  <a:themeElements>
    <a:clrScheme name="HFS-2018-01">
      <a:dk1>
        <a:srgbClr val="000000"/>
      </a:dk1>
      <a:lt1>
        <a:srgbClr val="FFFFFF"/>
      </a:lt1>
      <a:dk2>
        <a:srgbClr val="45742B"/>
      </a:dk2>
      <a:lt2>
        <a:srgbClr val="E7E6E6"/>
      </a:lt2>
      <a:accent1>
        <a:srgbClr val="666666"/>
      </a:accent1>
      <a:accent2>
        <a:srgbClr val="ED7D31"/>
      </a:accent2>
      <a:accent3>
        <a:srgbClr val="2C2C2C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ildbakgrund">
  <a:themeElements>
    <a:clrScheme name="HFS-2018-01">
      <a:dk1>
        <a:srgbClr val="000000"/>
      </a:dk1>
      <a:lt1>
        <a:srgbClr val="FFFFFF"/>
      </a:lt1>
      <a:dk2>
        <a:srgbClr val="45742B"/>
      </a:dk2>
      <a:lt2>
        <a:srgbClr val="E7E6E6"/>
      </a:lt2>
      <a:accent1>
        <a:srgbClr val="666666"/>
      </a:accent1>
      <a:accent2>
        <a:srgbClr val="ED7D31"/>
      </a:accent2>
      <a:accent3>
        <a:srgbClr val="2C2C2C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pptmall_med_logotype</Template>
  <TotalTime>8277</TotalTime>
  <Words>761</Words>
  <Application>Microsoft Office PowerPoint</Application>
  <PresentationFormat>Bredbild</PresentationFormat>
  <Paragraphs>75</Paragraphs>
  <Slides>11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11</vt:i4>
      </vt:variant>
    </vt:vector>
  </HeadingPairs>
  <TitlesOfParts>
    <vt:vector size="16" baseType="lpstr">
      <vt:lpstr>Arial</vt:lpstr>
      <vt:lpstr>Calibri</vt:lpstr>
      <vt:lpstr>Corbel</vt:lpstr>
      <vt:lpstr>Toppbård</vt:lpstr>
      <vt:lpstr>Bildbakgrund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Landstinget i Östergötland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Andreas Olsson</dc:creator>
  <cp:lastModifiedBy>Johanna Pettersson</cp:lastModifiedBy>
  <cp:revision>322</cp:revision>
  <dcterms:created xsi:type="dcterms:W3CDTF">2009-09-16T11:57:45Z</dcterms:created>
  <dcterms:modified xsi:type="dcterms:W3CDTF">2024-01-24T13:51:24Z</dcterms:modified>
</cp:coreProperties>
</file>